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8"/>
  </p:notesMasterIdLst>
  <p:sldIdLst>
    <p:sldId id="256" r:id="rId2"/>
    <p:sldId id="265" r:id="rId3"/>
    <p:sldId id="258" r:id="rId4"/>
    <p:sldId id="259" r:id="rId5"/>
    <p:sldId id="261" r:id="rId6"/>
    <p:sldId id="262" r:id="rId7"/>
    <p:sldId id="263" r:id="rId8"/>
    <p:sldId id="264" r:id="rId9"/>
    <p:sldId id="304" r:id="rId10"/>
    <p:sldId id="268" r:id="rId11"/>
    <p:sldId id="305" r:id="rId12"/>
    <p:sldId id="307" r:id="rId13"/>
    <p:sldId id="306" r:id="rId14"/>
    <p:sldId id="309" r:id="rId15"/>
    <p:sldId id="308" r:id="rId16"/>
    <p:sldId id="310" r:id="rId17"/>
    <p:sldId id="311" r:id="rId18"/>
    <p:sldId id="272" r:id="rId19"/>
    <p:sldId id="275" r:id="rId20"/>
    <p:sldId id="266" r:id="rId21"/>
    <p:sldId id="273" r:id="rId22"/>
    <p:sldId id="312" r:id="rId23"/>
    <p:sldId id="313" r:id="rId24"/>
    <p:sldId id="279" r:id="rId25"/>
    <p:sldId id="285" r:id="rId26"/>
    <p:sldId id="283" r:id="rId27"/>
  </p:sldIdLst>
  <p:sldSz cx="9144000" cy="5143500" type="screen16x9"/>
  <p:notesSz cx="6858000" cy="9144000"/>
  <p:embeddedFontLst>
    <p:embeddedFont>
      <p:font typeface="Audiowide" panose="020B0604020202020204" charset="0"/>
      <p:regular r:id="rId29"/>
    </p:embeddedFont>
    <p:embeddedFont>
      <p:font typeface="Karla" pitchFamily="2" charset="0"/>
      <p:regular r:id="rId30"/>
      <p:bold r:id="rId31"/>
      <p:italic r:id="rId32"/>
      <p:boldItalic r:id="rId33"/>
    </p:embeddedFont>
    <p:embeddedFont>
      <p:font typeface="Nunito"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999CD3-193D-4E2E-BA7D-DC0EA3FC66FF}">
  <a:tblStyle styleId="{27999CD3-193D-4E2E-BA7D-DC0EA3FC66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63" autoAdjust="0"/>
  </p:normalViewPr>
  <p:slideViewPr>
    <p:cSldViewPr snapToGrid="0">
      <p:cViewPr varScale="1">
        <p:scale>
          <a:sx n="66" d="100"/>
          <a:sy n="66" d="100"/>
        </p:scale>
        <p:origin x="128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21caab1d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21caab1d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2420fcadb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2420fcadb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2286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691870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4621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3463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3503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6307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0023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1046624d91d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1046624d91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1ed1af4641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11ed1af464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e0a8b09948_0_1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e0a8b09948_0_1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11ed1af46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11ed1af46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825631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649717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gcc9050bdf8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6" name="Google Shape;1266;gcc9050bdf8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e0a8b09948_0_2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e0a8b09948_0_2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gcc9050bdf8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0" name="Google Shape;1400;gcc9050bdf8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ddd26cc8a4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ddd26cc8a4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2420fcadb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2420fcadb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cc9050bdf8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cc9050bdf8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1ea1d9433b_0_1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1ea1d9433b_0_1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cc9050bdf8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cc9050bdf8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cc9050bdf8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cc9050bdf8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6127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10" name="Google Shape;10;p2"/>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1625850" y="1317528"/>
            <a:ext cx="5892300" cy="2358300"/>
          </a:xfrm>
          <a:prstGeom prst="rect">
            <a:avLst/>
          </a:prstGeom>
          <a:noFill/>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4500">
                <a:latin typeface="Audiowide"/>
                <a:ea typeface="Audiowide"/>
                <a:cs typeface="Audiowide"/>
                <a:sym typeface="Audiowid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1625850" y="3778500"/>
            <a:ext cx="5892300" cy="4737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5" name="Google Shape;15;p2"/>
          <p:cNvPicPr preferRelativeResize="0"/>
          <p:nvPr/>
        </p:nvPicPr>
        <p:blipFill>
          <a:blip r:embed="rId3">
            <a:alphaModFix amt="75000"/>
          </a:blip>
          <a:stretch>
            <a:fillRect/>
          </a:stretch>
        </p:blipFill>
        <p:spPr>
          <a:xfrm>
            <a:off x="-1011050" y="-447675"/>
            <a:ext cx="5892301" cy="3648150"/>
          </a:xfrm>
          <a:prstGeom prst="rect">
            <a:avLst/>
          </a:prstGeom>
          <a:noFill/>
          <a:ln>
            <a:noFill/>
          </a:ln>
        </p:spPr>
      </p:pic>
      <p:pic>
        <p:nvPicPr>
          <p:cNvPr id="16" name="Google Shape;16;p2"/>
          <p:cNvPicPr preferRelativeResize="0"/>
          <p:nvPr/>
        </p:nvPicPr>
        <p:blipFill>
          <a:blip r:embed="rId3">
            <a:alphaModFix amt="75000"/>
          </a:blip>
          <a:stretch>
            <a:fillRect/>
          </a:stretch>
        </p:blipFill>
        <p:spPr>
          <a:xfrm rot="10800000">
            <a:off x="4261050" y="1962150"/>
            <a:ext cx="5892301" cy="3648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2_1_1_1">
    <p:spTree>
      <p:nvGrpSpPr>
        <p:cNvPr id="1" name="Shape 140"/>
        <p:cNvGrpSpPr/>
        <p:nvPr/>
      </p:nvGrpSpPr>
      <p:grpSpPr>
        <a:xfrm>
          <a:off x="0" y="0"/>
          <a:ext cx="0" cy="0"/>
          <a:chOff x="0" y="0"/>
          <a:chExt cx="0" cy="0"/>
        </a:xfrm>
      </p:grpSpPr>
      <p:pic>
        <p:nvPicPr>
          <p:cNvPr id="141" name="Google Shape;141;p16"/>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142" name="Google Shape;142;p16"/>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txBox="1">
            <a:spLocks noGrp="1"/>
          </p:cNvSpPr>
          <p:nvPr>
            <p:ph type="body" idx="1"/>
          </p:nvPr>
        </p:nvSpPr>
        <p:spPr>
          <a:xfrm>
            <a:off x="720000" y="1456400"/>
            <a:ext cx="7704000" cy="2594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Char char="●"/>
              <a:defRPr sz="1200" b="1"/>
            </a:lvl1pPr>
            <a:lvl2pPr marL="914400" lvl="1" indent="-317500" rtl="0">
              <a:spcBef>
                <a:spcPts val="0"/>
              </a:spcBef>
              <a:spcAft>
                <a:spcPts val="0"/>
              </a:spcAft>
              <a:buClr>
                <a:schemeClr val="lt1"/>
              </a:buClr>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6" name="Google Shape;146;p16"/>
          <p:cNvSpPr txBox="1">
            <a:spLocks noGrp="1"/>
          </p:cNvSpPr>
          <p:nvPr>
            <p:ph type="title"/>
          </p:nvPr>
        </p:nvSpPr>
        <p:spPr>
          <a:xfrm>
            <a:off x="718150" y="540000"/>
            <a:ext cx="7705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47" name="Google Shape;147;p16"/>
          <p:cNvPicPr preferRelativeResize="0"/>
          <p:nvPr/>
        </p:nvPicPr>
        <p:blipFill rotWithShape="1">
          <a:blip r:embed="rId3">
            <a:alphaModFix amt="75000"/>
          </a:blip>
          <a:srcRect/>
          <a:stretch/>
        </p:blipFill>
        <p:spPr>
          <a:xfrm rot="5400000">
            <a:off x="5369415" y="-442041"/>
            <a:ext cx="5662423" cy="3506001"/>
          </a:xfrm>
          <a:prstGeom prst="rect">
            <a:avLst/>
          </a:prstGeom>
          <a:noFill/>
          <a:ln>
            <a:noFill/>
          </a:ln>
        </p:spPr>
      </p:pic>
      <p:pic>
        <p:nvPicPr>
          <p:cNvPr id="148" name="Google Shape;148;p16"/>
          <p:cNvPicPr preferRelativeResize="0"/>
          <p:nvPr/>
        </p:nvPicPr>
        <p:blipFill rotWithShape="1">
          <a:blip r:embed="rId3">
            <a:alphaModFix amt="75000"/>
          </a:blip>
          <a:srcRect l="-60" t="537"/>
          <a:stretch/>
        </p:blipFill>
        <p:spPr>
          <a:xfrm rot="-5399997">
            <a:off x="-1828923" y="1781179"/>
            <a:ext cx="5772273" cy="355281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58"/>
        <p:cNvGrpSpPr/>
        <p:nvPr/>
      </p:nvGrpSpPr>
      <p:grpSpPr>
        <a:xfrm>
          <a:off x="0" y="0"/>
          <a:ext cx="0" cy="0"/>
          <a:chOff x="0" y="0"/>
          <a:chExt cx="0" cy="0"/>
        </a:xfrm>
      </p:grpSpPr>
      <p:pic>
        <p:nvPicPr>
          <p:cNvPr id="159" name="Google Shape;159;p18"/>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160" name="Google Shape;160;p18"/>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txBox="1">
            <a:spLocks noGrp="1"/>
          </p:cNvSpPr>
          <p:nvPr>
            <p:ph type="title"/>
          </p:nvPr>
        </p:nvSpPr>
        <p:spPr>
          <a:xfrm rot="-1114">
            <a:off x="726775" y="2183450"/>
            <a:ext cx="2778300" cy="82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2" name="Google Shape;162;p18"/>
          <p:cNvSpPr txBox="1">
            <a:spLocks noGrp="1"/>
          </p:cNvSpPr>
          <p:nvPr>
            <p:ph type="subTitle" idx="1"/>
          </p:nvPr>
        </p:nvSpPr>
        <p:spPr>
          <a:xfrm rot="371">
            <a:off x="726775" y="2991552"/>
            <a:ext cx="2778300" cy="48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18"/>
          <p:cNvSpPr txBox="1">
            <a:spLocks noGrp="1"/>
          </p:cNvSpPr>
          <p:nvPr>
            <p:ph type="title" idx="2"/>
          </p:nvPr>
        </p:nvSpPr>
        <p:spPr>
          <a:xfrm>
            <a:off x="3189587" y="3304275"/>
            <a:ext cx="27783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4" name="Google Shape;164;p18"/>
          <p:cNvSpPr txBox="1">
            <a:spLocks noGrp="1"/>
          </p:cNvSpPr>
          <p:nvPr>
            <p:ph type="subTitle" idx="3"/>
          </p:nvPr>
        </p:nvSpPr>
        <p:spPr>
          <a:xfrm>
            <a:off x="3189587" y="4114925"/>
            <a:ext cx="2778300" cy="48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8"/>
          <p:cNvSpPr txBox="1">
            <a:spLocks noGrp="1"/>
          </p:cNvSpPr>
          <p:nvPr>
            <p:ph type="title" idx="4"/>
          </p:nvPr>
        </p:nvSpPr>
        <p:spPr>
          <a:xfrm>
            <a:off x="5652399" y="2182150"/>
            <a:ext cx="27783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6" name="Google Shape;166;p18"/>
          <p:cNvSpPr txBox="1">
            <a:spLocks noGrp="1"/>
          </p:cNvSpPr>
          <p:nvPr>
            <p:ph type="subTitle" idx="5"/>
          </p:nvPr>
        </p:nvSpPr>
        <p:spPr>
          <a:xfrm>
            <a:off x="5652399" y="2991875"/>
            <a:ext cx="2778300" cy="48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18"/>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8"/>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8"/>
          <p:cNvPicPr preferRelativeResize="0"/>
          <p:nvPr/>
        </p:nvPicPr>
        <p:blipFill rotWithShape="1">
          <a:blip r:embed="rId3">
            <a:alphaModFix amt="75000"/>
          </a:blip>
          <a:srcRect l="16597" t="23395"/>
          <a:stretch/>
        </p:blipFill>
        <p:spPr>
          <a:xfrm rot="-5400000">
            <a:off x="-1349762" y="941737"/>
            <a:ext cx="5684874" cy="3233001"/>
          </a:xfrm>
          <a:prstGeom prst="rect">
            <a:avLst/>
          </a:prstGeom>
          <a:noFill/>
          <a:ln>
            <a:noFill/>
          </a:ln>
        </p:spPr>
      </p:pic>
      <p:pic>
        <p:nvPicPr>
          <p:cNvPr id="170" name="Google Shape;170;p18"/>
          <p:cNvPicPr preferRelativeResize="0"/>
          <p:nvPr/>
        </p:nvPicPr>
        <p:blipFill rotWithShape="1">
          <a:blip r:embed="rId3">
            <a:alphaModFix amt="75000"/>
          </a:blip>
          <a:srcRect l="23059" t="16268"/>
          <a:stretch/>
        </p:blipFill>
        <p:spPr>
          <a:xfrm rot="5400004">
            <a:off x="5600637" y="400113"/>
            <a:ext cx="4438774" cy="2990847"/>
          </a:xfrm>
          <a:prstGeom prst="rect">
            <a:avLst/>
          </a:prstGeom>
          <a:noFill/>
          <a:ln>
            <a:noFill/>
          </a:ln>
        </p:spPr>
      </p:pic>
      <p:sp>
        <p:nvSpPr>
          <p:cNvPr id="171" name="Google Shape;171;p18"/>
          <p:cNvSpPr txBox="1">
            <a:spLocks noGrp="1"/>
          </p:cNvSpPr>
          <p:nvPr>
            <p:ph type="title" idx="6"/>
          </p:nvPr>
        </p:nvSpPr>
        <p:spPr>
          <a:xfrm>
            <a:off x="718150" y="540000"/>
            <a:ext cx="7705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1">
  <p:cSld name="CUSTOM_3_1">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174" name="Google Shape;174;p19"/>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9"/>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txBox="1">
            <a:spLocks noGrp="1"/>
          </p:cNvSpPr>
          <p:nvPr>
            <p:ph type="title"/>
          </p:nvPr>
        </p:nvSpPr>
        <p:spPr>
          <a:xfrm>
            <a:off x="1600200" y="1345325"/>
            <a:ext cx="5943600" cy="38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8" name="Google Shape;178;p19"/>
          <p:cNvSpPr txBox="1">
            <a:spLocks noGrp="1"/>
          </p:cNvSpPr>
          <p:nvPr>
            <p:ph type="subTitle" idx="1"/>
          </p:nvPr>
        </p:nvSpPr>
        <p:spPr>
          <a:xfrm>
            <a:off x="1600200" y="1576824"/>
            <a:ext cx="59436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19"/>
          <p:cNvSpPr txBox="1">
            <a:spLocks noGrp="1"/>
          </p:cNvSpPr>
          <p:nvPr>
            <p:ph type="title" idx="2"/>
          </p:nvPr>
        </p:nvSpPr>
        <p:spPr>
          <a:xfrm>
            <a:off x="1600200" y="2491787"/>
            <a:ext cx="5943600" cy="38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0" name="Google Shape;180;p19"/>
          <p:cNvSpPr txBox="1">
            <a:spLocks noGrp="1"/>
          </p:cNvSpPr>
          <p:nvPr>
            <p:ph type="subTitle" idx="3"/>
          </p:nvPr>
        </p:nvSpPr>
        <p:spPr>
          <a:xfrm>
            <a:off x="1600200" y="2721226"/>
            <a:ext cx="5943600" cy="78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19"/>
          <p:cNvSpPr txBox="1">
            <a:spLocks noGrp="1"/>
          </p:cNvSpPr>
          <p:nvPr>
            <p:ph type="title" idx="4"/>
          </p:nvPr>
        </p:nvSpPr>
        <p:spPr>
          <a:xfrm>
            <a:off x="1593425" y="3636142"/>
            <a:ext cx="5943600" cy="38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2" name="Google Shape;182;p19"/>
          <p:cNvSpPr txBox="1">
            <a:spLocks noGrp="1"/>
          </p:cNvSpPr>
          <p:nvPr>
            <p:ph type="subTitle" idx="5"/>
          </p:nvPr>
        </p:nvSpPr>
        <p:spPr>
          <a:xfrm>
            <a:off x="1593425" y="3867801"/>
            <a:ext cx="59436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83" name="Google Shape;183;p19"/>
          <p:cNvPicPr preferRelativeResize="0"/>
          <p:nvPr/>
        </p:nvPicPr>
        <p:blipFill rotWithShape="1">
          <a:blip r:embed="rId3">
            <a:alphaModFix amt="75000"/>
          </a:blip>
          <a:srcRect l="-60" t="535" b="66797"/>
          <a:stretch/>
        </p:blipFill>
        <p:spPr>
          <a:xfrm rot="-5399997">
            <a:off x="5922077" y="1921653"/>
            <a:ext cx="5772273" cy="1166871"/>
          </a:xfrm>
          <a:prstGeom prst="rect">
            <a:avLst/>
          </a:prstGeom>
          <a:noFill/>
          <a:ln>
            <a:noFill/>
          </a:ln>
        </p:spPr>
      </p:pic>
      <p:pic>
        <p:nvPicPr>
          <p:cNvPr id="184" name="Google Shape;184;p19"/>
          <p:cNvPicPr preferRelativeResize="0"/>
          <p:nvPr/>
        </p:nvPicPr>
        <p:blipFill rotWithShape="1">
          <a:blip r:embed="rId3">
            <a:alphaModFix amt="75000"/>
          </a:blip>
          <a:srcRect l="-60" t="535" b="66797"/>
          <a:stretch/>
        </p:blipFill>
        <p:spPr>
          <a:xfrm rot="5400003">
            <a:off x="-2553948" y="1988316"/>
            <a:ext cx="5772273" cy="1166871"/>
          </a:xfrm>
          <a:prstGeom prst="rect">
            <a:avLst/>
          </a:prstGeom>
          <a:noFill/>
          <a:ln>
            <a:noFill/>
          </a:ln>
        </p:spPr>
      </p:pic>
      <p:sp>
        <p:nvSpPr>
          <p:cNvPr id="185" name="Google Shape;185;p19"/>
          <p:cNvSpPr txBox="1">
            <a:spLocks noGrp="1"/>
          </p:cNvSpPr>
          <p:nvPr>
            <p:ph type="title" idx="6"/>
          </p:nvPr>
        </p:nvSpPr>
        <p:spPr>
          <a:xfrm>
            <a:off x="718150" y="540000"/>
            <a:ext cx="7705800" cy="5727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4_2">
    <p:spTree>
      <p:nvGrpSpPr>
        <p:cNvPr id="1" name="Shape 186"/>
        <p:cNvGrpSpPr/>
        <p:nvPr/>
      </p:nvGrpSpPr>
      <p:grpSpPr>
        <a:xfrm>
          <a:off x="0" y="0"/>
          <a:ext cx="0" cy="0"/>
          <a:chOff x="0" y="0"/>
          <a:chExt cx="0" cy="0"/>
        </a:xfrm>
      </p:grpSpPr>
      <p:pic>
        <p:nvPicPr>
          <p:cNvPr id="187" name="Google Shape;187;p20"/>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188" name="Google Shape;188;p20"/>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txBox="1">
            <a:spLocks noGrp="1"/>
          </p:cNvSpPr>
          <p:nvPr>
            <p:ph type="subTitle" idx="1"/>
          </p:nvPr>
        </p:nvSpPr>
        <p:spPr>
          <a:xfrm>
            <a:off x="2109048" y="1553404"/>
            <a:ext cx="2315400" cy="457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solidFill>
                  <a:schemeClr val="accent1"/>
                </a:solidFill>
                <a:latin typeface="Audiowide"/>
                <a:ea typeface="Audiowide"/>
                <a:cs typeface="Audiowide"/>
                <a:sym typeface="Audiowide"/>
              </a:defRPr>
            </a:lvl1pPr>
            <a:lvl2pPr lvl="1" rtl="0">
              <a:spcBef>
                <a:spcPts val="0"/>
              </a:spcBef>
              <a:spcAft>
                <a:spcPts val="0"/>
              </a:spcAft>
              <a:buNone/>
              <a:defRPr sz="2000">
                <a:solidFill>
                  <a:schemeClr val="accent1"/>
                </a:solidFill>
                <a:latin typeface="Audiowide"/>
                <a:ea typeface="Audiowide"/>
                <a:cs typeface="Audiowide"/>
                <a:sym typeface="Audiowide"/>
              </a:defRPr>
            </a:lvl2pPr>
            <a:lvl3pPr lvl="2" rtl="0">
              <a:spcBef>
                <a:spcPts val="0"/>
              </a:spcBef>
              <a:spcAft>
                <a:spcPts val="0"/>
              </a:spcAft>
              <a:buNone/>
              <a:defRPr sz="2000">
                <a:solidFill>
                  <a:schemeClr val="accent1"/>
                </a:solidFill>
                <a:latin typeface="Audiowide"/>
                <a:ea typeface="Audiowide"/>
                <a:cs typeface="Audiowide"/>
                <a:sym typeface="Audiowide"/>
              </a:defRPr>
            </a:lvl3pPr>
            <a:lvl4pPr lvl="3" rtl="0">
              <a:spcBef>
                <a:spcPts val="0"/>
              </a:spcBef>
              <a:spcAft>
                <a:spcPts val="0"/>
              </a:spcAft>
              <a:buNone/>
              <a:defRPr sz="2000">
                <a:solidFill>
                  <a:schemeClr val="accent1"/>
                </a:solidFill>
                <a:latin typeface="Audiowide"/>
                <a:ea typeface="Audiowide"/>
                <a:cs typeface="Audiowide"/>
                <a:sym typeface="Audiowide"/>
              </a:defRPr>
            </a:lvl4pPr>
            <a:lvl5pPr lvl="4" rtl="0">
              <a:spcBef>
                <a:spcPts val="0"/>
              </a:spcBef>
              <a:spcAft>
                <a:spcPts val="0"/>
              </a:spcAft>
              <a:buNone/>
              <a:defRPr sz="2000">
                <a:solidFill>
                  <a:schemeClr val="accent1"/>
                </a:solidFill>
                <a:latin typeface="Audiowide"/>
                <a:ea typeface="Audiowide"/>
                <a:cs typeface="Audiowide"/>
                <a:sym typeface="Audiowide"/>
              </a:defRPr>
            </a:lvl5pPr>
            <a:lvl6pPr lvl="5" rtl="0">
              <a:spcBef>
                <a:spcPts val="0"/>
              </a:spcBef>
              <a:spcAft>
                <a:spcPts val="0"/>
              </a:spcAft>
              <a:buNone/>
              <a:defRPr sz="2000">
                <a:solidFill>
                  <a:schemeClr val="accent1"/>
                </a:solidFill>
                <a:latin typeface="Audiowide"/>
                <a:ea typeface="Audiowide"/>
                <a:cs typeface="Audiowide"/>
                <a:sym typeface="Audiowide"/>
              </a:defRPr>
            </a:lvl6pPr>
            <a:lvl7pPr lvl="6" rtl="0">
              <a:spcBef>
                <a:spcPts val="0"/>
              </a:spcBef>
              <a:spcAft>
                <a:spcPts val="0"/>
              </a:spcAft>
              <a:buNone/>
              <a:defRPr sz="2000">
                <a:solidFill>
                  <a:schemeClr val="accent1"/>
                </a:solidFill>
                <a:latin typeface="Audiowide"/>
                <a:ea typeface="Audiowide"/>
                <a:cs typeface="Audiowide"/>
                <a:sym typeface="Audiowide"/>
              </a:defRPr>
            </a:lvl7pPr>
            <a:lvl8pPr lvl="7" rtl="0">
              <a:spcBef>
                <a:spcPts val="0"/>
              </a:spcBef>
              <a:spcAft>
                <a:spcPts val="0"/>
              </a:spcAft>
              <a:buNone/>
              <a:defRPr sz="2000">
                <a:solidFill>
                  <a:schemeClr val="accent1"/>
                </a:solidFill>
                <a:latin typeface="Audiowide"/>
                <a:ea typeface="Audiowide"/>
                <a:cs typeface="Audiowide"/>
                <a:sym typeface="Audiowide"/>
              </a:defRPr>
            </a:lvl8pPr>
            <a:lvl9pPr lvl="8" rtl="0">
              <a:spcBef>
                <a:spcPts val="0"/>
              </a:spcBef>
              <a:spcAft>
                <a:spcPts val="0"/>
              </a:spcAft>
              <a:buNone/>
              <a:defRPr sz="2000">
                <a:solidFill>
                  <a:schemeClr val="accent1"/>
                </a:solidFill>
                <a:latin typeface="Audiowide"/>
                <a:ea typeface="Audiowide"/>
                <a:cs typeface="Audiowide"/>
                <a:sym typeface="Audiowide"/>
              </a:defRPr>
            </a:lvl9pPr>
          </a:lstStyle>
          <a:p>
            <a:endParaRPr/>
          </a:p>
        </p:txBody>
      </p:sp>
      <p:sp>
        <p:nvSpPr>
          <p:cNvPr id="192" name="Google Shape;192;p20"/>
          <p:cNvSpPr txBox="1">
            <a:spLocks noGrp="1"/>
          </p:cNvSpPr>
          <p:nvPr>
            <p:ph type="subTitle" idx="2"/>
          </p:nvPr>
        </p:nvSpPr>
        <p:spPr>
          <a:xfrm>
            <a:off x="2109047" y="1915655"/>
            <a:ext cx="2315400" cy="4845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193" name="Google Shape;193;p20"/>
          <p:cNvSpPr txBox="1">
            <a:spLocks noGrp="1"/>
          </p:cNvSpPr>
          <p:nvPr>
            <p:ph type="subTitle" idx="3"/>
          </p:nvPr>
        </p:nvSpPr>
        <p:spPr>
          <a:xfrm>
            <a:off x="4708749" y="1553404"/>
            <a:ext cx="2326200" cy="4572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000">
                <a:solidFill>
                  <a:schemeClr val="accent1"/>
                </a:solidFill>
                <a:latin typeface="Audiowide"/>
                <a:ea typeface="Audiowide"/>
                <a:cs typeface="Audiowide"/>
                <a:sym typeface="Audiowide"/>
              </a:defRPr>
            </a:lvl1pPr>
            <a:lvl2pPr lvl="1" algn="r" rtl="0">
              <a:spcBef>
                <a:spcPts val="0"/>
              </a:spcBef>
              <a:spcAft>
                <a:spcPts val="0"/>
              </a:spcAft>
              <a:buNone/>
              <a:defRPr sz="2000">
                <a:solidFill>
                  <a:schemeClr val="accent1"/>
                </a:solidFill>
                <a:latin typeface="Audiowide"/>
                <a:ea typeface="Audiowide"/>
                <a:cs typeface="Audiowide"/>
                <a:sym typeface="Audiowide"/>
              </a:defRPr>
            </a:lvl2pPr>
            <a:lvl3pPr lvl="2" algn="r" rtl="0">
              <a:spcBef>
                <a:spcPts val="0"/>
              </a:spcBef>
              <a:spcAft>
                <a:spcPts val="0"/>
              </a:spcAft>
              <a:buNone/>
              <a:defRPr sz="2000">
                <a:solidFill>
                  <a:schemeClr val="accent1"/>
                </a:solidFill>
                <a:latin typeface="Audiowide"/>
                <a:ea typeface="Audiowide"/>
                <a:cs typeface="Audiowide"/>
                <a:sym typeface="Audiowide"/>
              </a:defRPr>
            </a:lvl3pPr>
            <a:lvl4pPr lvl="3" algn="r" rtl="0">
              <a:spcBef>
                <a:spcPts val="0"/>
              </a:spcBef>
              <a:spcAft>
                <a:spcPts val="0"/>
              </a:spcAft>
              <a:buNone/>
              <a:defRPr sz="2000">
                <a:solidFill>
                  <a:schemeClr val="accent1"/>
                </a:solidFill>
                <a:latin typeface="Audiowide"/>
                <a:ea typeface="Audiowide"/>
                <a:cs typeface="Audiowide"/>
                <a:sym typeface="Audiowide"/>
              </a:defRPr>
            </a:lvl4pPr>
            <a:lvl5pPr lvl="4" algn="r" rtl="0">
              <a:spcBef>
                <a:spcPts val="0"/>
              </a:spcBef>
              <a:spcAft>
                <a:spcPts val="0"/>
              </a:spcAft>
              <a:buNone/>
              <a:defRPr sz="2000">
                <a:solidFill>
                  <a:schemeClr val="accent1"/>
                </a:solidFill>
                <a:latin typeface="Audiowide"/>
                <a:ea typeface="Audiowide"/>
                <a:cs typeface="Audiowide"/>
                <a:sym typeface="Audiowide"/>
              </a:defRPr>
            </a:lvl5pPr>
            <a:lvl6pPr lvl="5" algn="r" rtl="0">
              <a:spcBef>
                <a:spcPts val="0"/>
              </a:spcBef>
              <a:spcAft>
                <a:spcPts val="0"/>
              </a:spcAft>
              <a:buNone/>
              <a:defRPr sz="2000">
                <a:solidFill>
                  <a:schemeClr val="accent1"/>
                </a:solidFill>
                <a:latin typeface="Audiowide"/>
                <a:ea typeface="Audiowide"/>
                <a:cs typeface="Audiowide"/>
                <a:sym typeface="Audiowide"/>
              </a:defRPr>
            </a:lvl6pPr>
            <a:lvl7pPr lvl="6" algn="r" rtl="0">
              <a:spcBef>
                <a:spcPts val="0"/>
              </a:spcBef>
              <a:spcAft>
                <a:spcPts val="0"/>
              </a:spcAft>
              <a:buNone/>
              <a:defRPr sz="2000">
                <a:solidFill>
                  <a:schemeClr val="accent1"/>
                </a:solidFill>
                <a:latin typeface="Audiowide"/>
                <a:ea typeface="Audiowide"/>
                <a:cs typeface="Audiowide"/>
                <a:sym typeface="Audiowide"/>
              </a:defRPr>
            </a:lvl7pPr>
            <a:lvl8pPr lvl="7" algn="r" rtl="0">
              <a:spcBef>
                <a:spcPts val="0"/>
              </a:spcBef>
              <a:spcAft>
                <a:spcPts val="0"/>
              </a:spcAft>
              <a:buNone/>
              <a:defRPr sz="2000">
                <a:solidFill>
                  <a:schemeClr val="accent1"/>
                </a:solidFill>
                <a:latin typeface="Audiowide"/>
                <a:ea typeface="Audiowide"/>
                <a:cs typeface="Audiowide"/>
                <a:sym typeface="Audiowide"/>
              </a:defRPr>
            </a:lvl8pPr>
            <a:lvl9pPr lvl="8" algn="r" rtl="0">
              <a:spcBef>
                <a:spcPts val="0"/>
              </a:spcBef>
              <a:spcAft>
                <a:spcPts val="0"/>
              </a:spcAft>
              <a:buNone/>
              <a:defRPr sz="2000">
                <a:solidFill>
                  <a:schemeClr val="accent1"/>
                </a:solidFill>
                <a:latin typeface="Audiowide"/>
                <a:ea typeface="Audiowide"/>
                <a:cs typeface="Audiowide"/>
                <a:sym typeface="Audiowide"/>
              </a:defRPr>
            </a:lvl9pPr>
          </a:lstStyle>
          <a:p>
            <a:endParaRPr/>
          </a:p>
        </p:txBody>
      </p:sp>
      <p:sp>
        <p:nvSpPr>
          <p:cNvPr id="194" name="Google Shape;194;p20"/>
          <p:cNvSpPr txBox="1">
            <a:spLocks noGrp="1"/>
          </p:cNvSpPr>
          <p:nvPr>
            <p:ph type="subTitle" idx="4"/>
          </p:nvPr>
        </p:nvSpPr>
        <p:spPr>
          <a:xfrm>
            <a:off x="4708753" y="1915655"/>
            <a:ext cx="2326200" cy="484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lt1"/>
                </a:solidFill>
              </a:defRPr>
            </a:lvl1pPr>
            <a:lvl2pPr lvl="1" algn="r" rtl="0">
              <a:spcBef>
                <a:spcPts val="0"/>
              </a:spcBef>
              <a:spcAft>
                <a:spcPts val="0"/>
              </a:spcAft>
              <a:buNone/>
              <a:defRPr>
                <a:solidFill>
                  <a:schemeClr val="lt1"/>
                </a:solidFill>
              </a:defRPr>
            </a:lvl2pPr>
            <a:lvl3pPr lvl="2" algn="r" rtl="0">
              <a:spcBef>
                <a:spcPts val="0"/>
              </a:spcBef>
              <a:spcAft>
                <a:spcPts val="0"/>
              </a:spcAft>
              <a:buNone/>
              <a:defRPr>
                <a:solidFill>
                  <a:schemeClr val="lt1"/>
                </a:solidFill>
              </a:defRPr>
            </a:lvl3pPr>
            <a:lvl4pPr lvl="3" algn="r" rtl="0">
              <a:spcBef>
                <a:spcPts val="0"/>
              </a:spcBef>
              <a:spcAft>
                <a:spcPts val="0"/>
              </a:spcAft>
              <a:buNone/>
              <a:defRPr>
                <a:solidFill>
                  <a:schemeClr val="lt1"/>
                </a:solidFill>
              </a:defRPr>
            </a:lvl4pPr>
            <a:lvl5pPr lvl="4" algn="r" rtl="0">
              <a:spcBef>
                <a:spcPts val="0"/>
              </a:spcBef>
              <a:spcAft>
                <a:spcPts val="0"/>
              </a:spcAft>
              <a:buNone/>
              <a:defRPr>
                <a:solidFill>
                  <a:schemeClr val="lt1"/>
                </a:solidFill>
              </a:defRPr>
            </a:lvl5pPr>
            <a:lvl6pPr lvl="5" algn="r" rtl="0">
              <a:spcBef>
                <a:spcPts val="0"/>
              </a:spcBef>
              <a:spcAft>
                <a:spcPts val="0"/>
              </a:spcAft>
              <a:buNone/>
              <a:defRPr>
                <a:solidFill>
                  <a:schemeClr val="lt1"/>
                </a:solidFill>
              </a:defRPr>
            </a:lvl6pPr>
            <a:lvl7pPr lvl="6" algn="r" rtl="0">
              <a:spcBef>
                <a:spcPts val="0"/>
              </a:spcBef>
              <a:spcAft>
                <a:spcPts val="0"/>
              </a:spcAft>
              <a:buNone/>
              <a:defRPr>
                <a:solidFill>
                  <a:schemeClr val="lt1"/>
                </a:solidFill>
              </a:defRPr>
            </a:lvl7pPr>
            <a:lvl8pPr lvl="7" algn="r" rtl="0">
              <a:spcBef>
                <a:spcPts val="0"/>
              </a:spcBef>
              <a:spcAft>
                <a:spcPts val="0"/>
              </a:spcAft>
              <a:buNone/>
              <a:defRPr>
                <a:solidFill>
                  <a:schemeClr val="lt1"/>
                </a:solidFill>
              </a:defRPr>
            </a:lvl8pPr>
            <a:lvl9pPr lvl="8" algn="r" rtl="0">
              <a:spcBef>
                <a:spcPts val="0"/>
              </a:spcBef>
              <a:spcAft>
                <a:spcPts val="0"/>
              </a:spcAft>
              <a:buNone/>
              <a:defRPr>
                <a:solidFill>
                  <a:schemeClr val="lt1"/>
                </a:solidFill>
              </a:defRPr>
            </a:lvl9pPr>
          </a:lstStyle>
          <a:p>
            <a:endParaRPr/>
          </a:p>
        </p:txBody>
      </p:sp>
      <p:sp>
        <p:nvSpPr>
          <p:cNvPr id="195" name="Google Shape;195;p20"/>
          <p:cNvSpPr txBox="1">
            <a:spLocks noGrp="1"/>
          </p:cNvSpPr>
          <p:nvPr>
            <p:ph type="subTitle" idx="5"/>
          </p:nvPr>
        </p:nvSpPr>
        <p:spPr>
          <a:xfrm>
            <a:off x="2109048" y="3102807"/>
            <a:ext cx="2313300" cy="457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solidFill>
                  <a:schemeClr val="accent1"/>
                </a:solidFill>
                <a:latin typeface="Audiowide"/>
                <a:ea typeface="Audiowide"/>
                <a:cs typeface="Audiowide"/>
                <a:sym typeface="Audiowide"/>
              </a:defRPr>
            </a:lvl1pPr>
            <a:lvl2pPr lvl="1" rtl="0">
              <a:spcBef>
                <a:spcPts val="0"/>
              </a:spcBef>
              <a:spcAft>
                <a:spcPts val="0"/>
              </a:spcAft>
              <a:buNone/>
              <a:defRPr sz="2000">
                <a:solidFill>
                  <a:schemeClr val="accent1"/>
                </a:solidFill>
                <a:latin typeface="Audiowide"/>
                <a:ea typeface="Audiowide"/>
                <a:cs typeface="Audiowide"/>
                <a:sym typeface="Audiowide"/>
              </a:defRPr>
            </a:lvl2pPr>
            <a:lvl3pPr lvl="2" rtl="0">
              <a:spcBef>
                <a:spcPts val="0"/>
              </a:spcBef>
              <a:spcAft>
                <a:spcPts val="0"/>
              </a:spcAft>
              <a:buNone/>
              <a:defRPr sz="2000">
                <a:solidFill>
                  <a:schemeClr val="accent1"/>
                </a:solidFill>
                <a:latin typeface="Audiowide"/>
                <a:ea typeface="Audiowide"/>
                <a:cs typeface="Audiowide"/>
                <a:sym typeface="Audiowide"/>
              </a:defRPr>
            </a:lvl3pPr>
            <a:lvl4pPr lvl="3" rtl="0">
              <a:spcBef>
                <a:spcPts val="0"/>
              </a:spcBef>
              <a:spcAft>
                <a:spcPts val="0"/>
              </a:spcAft>
              <a:buNone/>
              <a:defRPr sz="2000">
                <a:solidFill>
                  <a:schemeClr val="accent1"/>
                </a:solidFill>
                <a:latin typeface="Audiowide"/>
                <a:ea typeface="Audiowide"/>
                <a:cs typeface="Audiowide"/>
                <a:sym typeface="Audiowide"/>
              </a:defRPr>
            </a:lvl4pPr>
            <a:lvl5pPr lvl="4" rtl="0">
              <a:spcBef>
                <a:spcPts val="0"/>
              </a:spcBef>
              <a:spcAft>
                <a:spcPts val="0"/>
              </a:spcAft>
              <a:buNone/>
              <a:defRPr sz="2000">
                <a:solidFill>
                  <a:schemeClr val="accent1"/>
                </a:solidFill>
                <a:latin typeface="Audiowide"/>
                <a:ea typeface="Audiowide"/>
                <a:cs typeface="Audiowide"/>
                <a:sym typeface="Audiowide"/>
              </a:defRPr>
            </a:lvl5pPr>
            <a:lvl6pPr lvl="5" rtl="0">
              <a:spcBef>
                <a:spcPts val="0"/>
              </a:spcBef>
              <a:spcAft>
                <a:spcPts val="0"/>
              </a:spcAft>
              <a:buNone/>
              <a:defRPr sz="2000">
                <a:solidFill>
                  <a:schemeClr val="accent1"/>
                </a:solidFill>
                <a:latin typeface="Audiowide"/>
                <a:ea typeface="Audiowide"/>
                <a:cs typeface="Audiowide"/>
                <a:sym typeface="Audiowide"/>
              </a:defRPr>
            </a:lvl6pPr>
            <a:lvl7pPr lvl="6" rtl="0">
              <a:spcBef>
                <a:spcPts val="0"/>
              </a:spcBef>
              <a:spcAft>
                <a:spcPts val="0"/>
              </a:spcAft>
              <a:buNone/>
              <a:defRPr sz="2000">
                <a:solidFill>
                  <a:schemeClr val="accent1"/>
                </a:solidFill>
                <a:latin typeface="Audiowide"/>
                <a:ea typeface="Audiowide"/>
                <a:cs typeface="Audiowide"/>
                <a:sym typeface="Audiowide"/>
              </a:defRPr>
            </a:lvl7pPr>
            <a:lvl8pPr lvl="7" rtl="0">
              <a:spcBef>
                <a:spcPts val="0"/>
              </a:spcBef>
              <a:spcAft>
                <a:spcPts val="0"/>
              </a:spcAft>
              <a:buNone/>
              <a:defRPr sz="2000">
                <a:solidFill>
                  <a:schemeClr val="accent1"/>
                </a:solidFill>
                <a:latin typeface="Audiowide"/>
                <a:ea typeface="Audiowide"/>
                <a:cs typeface="Audiowide"/>
                <a:sym typeface="Audiowide"/>
              </a:defRPr>
            </a:lvl8pPr>
            <a:lvl9pPr lvl="8" rtl="0">
              <a:spcBef>
                <a:spcPts val="0"/>
              </a:spcBef>
              <a:spcAft>
                <a:spcPts val="0"/>
              </a:spcAft>
              <a:buNone/>
              <a:defRPr sz="2000">
                <a:solidFill>
                  <a:schemeClr val="accent1"/>
                </a:solidFill>
                <a:latin typeface="Audiowide"/>
                <a:ea typeface="Audiowide"/>
                <a:cs typeface="Audiowide"/>
                <a:sym typeface="Audiowide"/>
              </a:defRPr>
            </a:lvl9pPr>
          </a:lstStyle>
          <a:p>
            <a:endParaRPr/>
          </a:p>
        </p:txBody>
      </p:sp>
      <p:sp>
        <p:nvSpPr>
          <p:cNvPr id="196" name="Google Shape;196;p20"/>
          <p:cNvSpPr txBox="1">
            <a:spLocks noGrp="1"/>
          </p:cNvSpPr>
          <p:nvPr>
            <p:ph type="subTitle" idx="6"/>
          </p:nvPr>
        </p:nvSpPr>
        <p:spPr>
          <a:xfrm>
            <a:off x="2109047" y="3462836"/>
            <a:ext cx="2313300" cy="4845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197" name="Google Shape;197;p20"/>
          <p:cNvSpPr txBox="1">
            <a:spLocks noGrp="1"/>
          </p:cNvSpPr>
          <p:nvPr>
            <p:ph type="subTitle" idx="7"/>
          </p:nvPr>
        </p:nvSpPr>
        <p:spPr>
          <a:xfrm>
            <a:off x="4708750" y="3102806"/>
            <a:ext cx="2326200" cy="4572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000">
                <a:solidFill>
                  <a:schemeClr val="accent1"/>
                </a:solidFill>
                <a:latin typeface="Audiowide"/>
                <a:ea typeface="Audiowide"/>
                <a:cs typeface="Audiowide"/>
                <a:sym typeface="Audiowide"/>
              </a:defRPr>
            </a:lvl1pPr>
            <a:lvl2pPr lvl="1" algn="r" rtl="0">
              <a:spcBef>
                <a:spcPts val="0"/>
              </a:spcBef>
              <a:spcAft>
                <a:spcPts val="0"/>
              </a:spcAft>
              <a:buNone/>
              <a:defRPr sz="2000">
                <a:solidFill>
                  <a:schemeClr val="accent1"/>
                </a:solidFill>
                <a:latin typeface="Audiowide"/>
                <a:ea typeface="Audiowide"/>
                <a:cs typeface="Audiowide"/>
                <a:sym typeface="Audiowide"/>
              </a:defRPr>
            </a:lvl2pPr>
            <a:lvl3pPr lvl="2" algn="r" rtl="0">
              <a:spcBef>
                <a:spcPts val="0"/>
              </a:spcBef>
              <a:spcAft>
                <a:spcPts val="0"/>
              </a:spcAft>
              <a:buNone/>
              <a:defRPr sz="2000">
                <a:solidFill>
                  <a:schemeClr val="accent1"/>
                </a:solidFill>
                <a:latin typeface="Audiowide"/>
                <a:ea typeface="Audiowide"/>
                <a:cs typeface="Audiowide"/>
                <a:sym typeface="Audiowide"/>
              </a:defRPr>
            </a:lvl3pPr>
            <a:lvl4pPr lvl="3" algn="r" rtl="0">
              <a:spcBef>
                <a:spcPts val="0"/>
              </a:spcBef>
              <a:spcAft>
                <a:spcPts val="0"/>
              </a:spcAft>
              <a:buNone/>
              <a:defRPr sz="2000">
                <a:solidFill>
                  <a:schemeClr val="accent1"/>
                </a:solidFill>
                <a:latin typeface="Audiowide"/>
                <a:ea typeface="Audiowide"/>
                <a:cs typeface="Audiowide"/>
                <a:sym typeface="Audiowide"/>
              </a:defRPr>
            </a:lvl4pPr>
            <a:lvl5pPr lvl="4" algn="r" rtl="0">
              <a:spcBef>
                <a:spcPts val="0"/>
              </a:spcBef>
              <a:spcAft>
                <a:spcPts val="0"/>
              </a:spcAft>
              <a:buNone/>
              <a:defRPr sz="2000">
                <a:solidFill>
                  <a:schemeClr val="accent1"/>
                </a:solidFill>
                <a:latin typeface="Audiowide"/>
                <a:ea typeface="Audiowide"/>
                <a:cs typeface="Audiowide"/>
                <a:sym typeface="Audiowide"/>
              </a:defRPr>
            </a:lvl5pPr>
            <a:lvl6pPr lvl="5" algn="r" rtl="0">
              <a:spcBef>
                <a:spcPts val="0"/>
              </a:spcBef>
              <a:spcAft>
                <a:spcPts val="0"/>
              </a:spcAft>
              <a:buNone/>
              <a:defRPr sz="2000">
                <a:solidFill>
                  <a:schemeClr val="accent1"/>
                </a:solidFill>
                <a:latin typeface="Audiowide"/>
                <a:ea typeface="Audiowide"/>
                <a:cs typeface="Audiowide"/>
                <a:sym typeface="Audiowide"/>
              </a:defRPr>
            </a:lvl6pPr>
            <a:lvl7pPr lvl="6" algn="r" rtl="0">
              <a:spcBef>
                <a:spcPts val="0"/>
              </a:spcBef>
              <a:spcAft>
                <a:spcPts val="0"/>
              </a:spcAft>
              <a:buNone/>
              <a:defRPr sz="2000">
                <a:solidFill>
                  <a:schemeClr val="accent1"/>
                </a:solidFill>
                <a:latin typeface="Audiowide"/>
                <a:ea typeface="Audiowide"/>
                <a:cs typeface="Audiowide"/>
                <a:sym typeface="Audiowide"/>
              </a:defRPr>
            </a:lvl7pPr>
            <a:lvl8pPr lvl="7" algn="r" rtl="0">
              <a:spcBef>
                <a:spcPts val="0"/>
              </a:spcBef>
              <a:spcAft>
                <a:spcPts val="0"/>
              </a:spcAft>
              <a:buNone/>
              <a:defRPr sz="2000">
                <a:solidFill>
                  <a:schemeClr val="accent1"/>
                </a:solidFill>
                <a:latin typeface="Audiowide"/>
                <a:ea typeface="Audiowide"/>
                <a:cs typeface="Audiowide"/>
                <a:sym typeface="Audiowide"/>
              </a:defRPr>
            </a:lvl8pPr>
            <a:lvl9pPr lvl="8" algn="r" rtl="0">
              <a:spcBef>
                <a:spcPts val="0"/>
              </a:spcBef>
              <a:spcAft>
                <a:spcPts val="0"/>
              </a:spcAft>
              <a:buNone/>
              <a:defRPr sz="2000">
                <a:solidFill>
                  <a:schemeClr val="accent1"/>
                </a:solidFill>
                <a:latin typeface="Audiowide"/>
                <a:ea typeface="Audiowide"/>
                <a:cs typeface="Audiowide"/>
                <a:sym typeface="Audiowide"/>
              </a:defRPr>
            </a:lvl9pPr>
          </a:lstStyle>
          <a:p>
            <a:endParaRPr/>
          </a:p>
        </p:txBody>
      </p:sp>
      <p:sp>
        <p:nvSpPr>
          <p:cNvPr id="198" name="Google Shape;198;p20"/>
          <p:cNvSpPr txBox="1">
            <a:spLocks noGrp="1"/>
          </p:cNvSpPr>
          <p:nvPr>
            <p:ph type="subTitle" idx="8"/>
          </p:nvPr>
        </p:nvSpPr>
        <p:spPr>
          <a:xfrm>
            <a:off x="4708753" y="3462836"/>
            <a:ext cx="2326200" cy="484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lt1"/>
                </a:solidFill>
              </a:defRPr>
            </a:lvl1pPr>
            <a:lvl2pPr lvl="1" algn="r" rtl="0">
              <a:spcBef>
                <a:spcPts val="0"/>
              </a:spcBef>
              <a:spcAft>
                <a:spcPts val="0"/>
              </a:spcAft>
              <a:buNone/>
              <a:defRPr>
                <a:solidFill>
                  <a:schemeClr val="lt1"/>
                </a:solidFill>
              </a:defRPr>
            </a:lvl2pPr>
            <a:lvl3pPr lvl="2" algn="r" rtl="0">
              <a:spcBef>
                <a:spcPts val="0"/>
              </a:spcBef>
              <a:spcAft>
                <a:spcPts val="0"/>
              </a:spcAft>
              <a:buNone/>
              <a:defRPr>
                <a:solidFill>
                  <a:schemeClr val="lt1"/>
                </a:solidFill>
              </a:defRPr>
            </a:lvl3pPr>
            <a:lvl4pPr lvl="3" algn="r" rtl="0">
              <a:spcBef>
                <a:spcPts val="0"/>
              </a:spcBef>
              <a:spcAft>
                <a:spcPts val="0"/>
              </a:spcAft>
              <a:buNone/>
              <a:defRPr>
                <a:solidFill>
                  <a:schemeClr val="lt1"/>
                </a:solidFill>
              </a:defRPr>
            </a:lvl4pPr>
            <a:lvl5pPr lvl="4" algn="r" rtl="0">
              <a:spcBef>
                <a:spcPts val="0"/>
              </a:spcBef>
              <a:spcAft>
                <a:spcPts val="0"/>
              </a:spcAft>
              <a:buNone/>
              <a:defRPr>
                <a:solidFill>
                  <a:schemeClr val="lt1"/>
                </a:solidFill>
              </a:defRPr>
            </a:lvl5pPr>
            <a:lvl6pPr lvl="5" algn="r" rtl="0">
              <a:spcBef>
                <a:spcPts val="0"/>
              </a:spcBef>
              <a:spcAft>
                <a:spcPts val="0"/>
              </a:spcAft>
              <a:buNone/>
              <a:defRPr>
                <a:solidFill>
                  <a:schemeClr val="lt1"/>
                </a:solidFill>
              </a:defRPr>
            </a:lvl6pPr>
            <a:lvl7pPr lvl="6" algn="r" rtl="0">
              <a:spcBef>
                <a:spcPts val="0"/>
              </a:spcBef>
              <a:spcAft>
                <a:spcPts val="0"/>
              </a:spcAft>
              <a:buNone/>
              <a:defRPr>
                <a:solidFill>
                  <a:schemeClr val="lt1"/>
                </a:solidFill>
              </a:defRPr>
            </a:lvl7pPr>
            <a:lvl8pPr lvl="7" algn="r" rtl="0">
              <a:spcBef>
                <a:spcPts val="0"/>
              </a:spcBef>
              <a:spcAft>
                <a:spcPts val="0"/>
              </a:spcAft>
              <a:buNone/>
              <a:defRPr>
                <a:solidFill>
                  <a:schemeClr val="lt1"/>
                </a:solidFill>
              </a:defRPr>
            </a:lvl8pPr>
            <a:lvl9pPr lvl="8" algn="r" rtl="0">
              <a:spcBef>
                <a:spcPts val="0"/>
              </a:spcBef>
              <a:spcAft>
                <a:spcPts val="0"/>
              </a:spcAft>
              <a:buNone/>
              <a:defRPr>
                <a:solidFill>
                  <a:schemeClr val="lt1"/>
                </a:solidFill>
              </a:defRPr>
            </a:lvl9pPr>
          </a:lstStyle>
          <a:p>
            <a:endParaRPr/>
          </a:p>
        </p:txBody>
      </p:sp>
      <p:sp>
        <p:nvSpPr>
          <p:cNvPr id="199" name="Google Shape;199;p20"/>
          <p:cNvSpPr txBox="1">
            <a:spLocks noGrp="1"/>
          </p:cNvSpPr>
          <p:nvPr>
            <p:ph type="title"/>
          </p:nvPr>
        </p:nvSpPr>
        <p:spPr>
          <a:xfrm>
            <a:off x="718150" y="540000"/>
            <a:ext cx="7705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00" name="Google Shape;200;p20"/>
          <p:cNvPicPr preferRelativeResize="0"/>
          <p:nvPr/>
        </p:nvPicPr>
        <p:blipFill rotWithShape="1">
          <a:blip r:embed="rId3">
            <a:alphaModFix amt="75000"/>
          </a:blip>
          <a:srcRect l="23664" t="13299"/>
          <a:stretch/>
        </p:blipFill>
        <p:spPr>
          <a:xfrm>
            <a:off x="-142875" y="-308600"/>
            <a:ext cx="4171950" cy="2933699"/>
          </a:xfrm>
          <a:prstGeom prst="rect">
            <a:avLst/>
          </a:prstGeom>
          <a:noFill/>
          <a:ln>
            <a:noFill/>
          </a:ln>
        </p:spPr>
      </p:pic>
      <p:pic>
        <p:nvPicPr>
          <p:cNvPr id="201" name="Google Shape;201;p20"/>
          <p:cNvPicPr preferRelativeResize="0"/>
          <p:nvPr/>
        </p:nvPicPr>
        <p:blipFill rotWithShape="1">
          <a:blip r:embed="rId3">
            <a:alphaModFix amt="75000"/>
          </a:blip>
          <a:srcRect l="21334" t="3883"/>
          <a:stretch/>
        </p:blipFill>
        <p:spPr>
          <a:xfrm rot="-10799995">
            <a:off x="5587300" y="2451302"/>
            <a:ext cx="3747200" cy="283507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202"/>
        <p:cNvGrpSpPr/>
        <p:nvPr/>
      </p:nvGrpSpPr>
      <p:grpSpPr>
        <a:xfrm>
          <a:off x="0" y="0"/>
          <a:ext cx="0" cy="0"/>
          <a:chOff x="0" y="0"/>
          <a:chExt cx="0" cy="0"/>
        </a:xfrm>
      </p:grpSpPr>
      <p:pic>
        <p:nvPicPr>
          <p:cNvPr id="203" name="Google Shape;203;p21"/>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204" name="Google Shape;204;p21"/>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1"/>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1"/>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1"/>
          <p:cNvSpPr txBox="1">
            <a:spLocks noGrp="1"/>
          </p:cNvSpPr>
          <p:nvPr>
            <p:ph type="title"/>
          </p:nvPr>
        </p:nvSpPr>
        <p:spPr>
          <a:xfrm>
            <a:off x="720000" y="1748246"/>
            <a:ext cx="2423100" cy="42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8" name="Google Shape;208;p21"/>
          <p:cNvSpPr txBox="1">
            <a:spLocks noGrp="1"/>
          </p:cNvSpPr>
          <p:nvPr>
            <p:ph type="subTitle" idx="1"/>
          </p:nvPr>
        </p:nvSpPr>
        <p:spPr>
          <a:xfrm>
            <a:off x="720204" y="2019748"/>
            <a:ext cx="2423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21"/>
          <p:cNvSpPr txBox="1">
            <a:spLocks noGrp="1"/>
          </p:cNvSpPr>
          <p:nvPr>
            <p:ph type="title" idx="2"/>
          </p:nvPr>
        </p:nvSpPr>
        <p:spPr>
          <a:xfrm>
            <a:off x="3368276" y="1748246"/>
            <a:ext cx="2423100" cy="42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0" name="Google Shape;210;p21"/>
          <p:cNvSpPr txBox="1">
            <a:spLocks noGrp="1"/>
          </p:cNvSpPr>
          <p:nvPr>
            <p:ph type="subTitle" idx="3"/>
          </p:nvPr>
        </p:nvSpPr>
        <p:spPr>
          <a:xfrm>
            <a:off x="3368275" y="2019748"/>
            <a:ext cx="2423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 name="Google Shape;211;p21"/>
          <p:cNvSpPr txBox="1">
            <a:spLocks noGrp="1"/>
          </p:cNvSpPr>
          <p:nvPr>
            <p:ph type="title" idx="4"/>
          </p:nvPr>
        </p:nvSpPr>
        <p:spPr>
          <a:xfrm>
            <a:off x="720204" y="3237376"/>
            <a:ext cx="2423100" cy="42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2" name="Google Shape;212;p21"/>
          <p:cNvSpPr txBox="1">
            <a:spLocks noGrp="1"/>
          </p:cNvSpPr>
          <p:nvPr>
            <p:ph type="subTitle" idx="5"/>
          </p:nvPr>
        </p:nvSpPr>
        <p:spPr>
          <a:xfrm>
            <a:off x="720204" y="3509446"/>
            <a:ext cx="2423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1"/>
          <p:cNvSpPr txBox="1">
            <a:spLocks noGrp="1"/>
          </p:cNvSpPr>
          <p:nvPr>
            <p:ph type="title" idx="6"/>
          </p:nvPr>
        </p:nvSpPr>
        <p:spPr>
          <a:xfrm>
            <a:off x="3368276" y="3237376"/>
            <a:ext cx="2423100" cy="42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 name="Google Shape;214;p21"/>
          <p:cNvSpPr txBox="1">
            <a:spLocks noGrp="1"/>
          </p:cNvSpPr>
          <p:nvPr>
            <p:ph type="subTitle" idx="7"/>
          </p:nvPr>
        </p:nvSpPr>
        <p:spPr>
          <a:xfrm>
            <a:off x="3368275" y="3509446"/>
            <a:ext cx="2423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 name="Google Shape;215;p21"/>
          <p:cNvSpPr txBox="1">
            <a:spLocks noGrp="1"/>
          </p:cNvSpPr>
          <p:nvPr>
            <p:ph type="title" idx="8"/>
          </p:nvPr>
        </p:nvSpPr>
        <p:spPr>
          <a:xfrm>
            <a:off x="6000876" y="1748246"/>
            <a:ext cx="2423100" cy="42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6" name="Google Shape;216;p21"/>
          <p:cNvSpPr txBox="1">
            <a:spLocks noGrp="1"/>
          </p:cNvSpPr>
          <p:nvPr>
            <p:ph type="subTitle" idx="9"/>
          </p:nvPr>
        </p:nvSpPr>
        <p:spPr>
          <a:xfrm>
            <a:off x="6000875" y="2019748"/>
            <a:ext cx="2423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21"/>
          <p:cNvSpPr txBox="1">
            <a:spLocks noGrp="1"/>
          </p:cNvSpPr>
          <p:nvPr>
            <p:ph type="title" idx="13"/>
          </p:nvPr>
        </p:nvSpPr>
        <p:spPr>
          <a:xfrm>
            <a:off x="6000876" y="3237376"/>
            <a:ext cx="2423100" cy="426900"/>
          </a:xfrm>
          <a:prstGeom prst="rect">
            <a:avLst/>
          </a:prstGeom>
        </p:spPr>
        <p:txBody>
          <a:bodyPr spcFirstLastPara="1" wrap="square" lIns="91425" tIns="91425" rIns="91425" bIns="91425" anchor="b" anchorCtr="0">
            <a:noAutofit/>
          </a:bodyPr>
          <a:lstStyle>
            <a:lvl1pPr lvl="0" algn="ctr" rtl="0">
              <a:lnSpc>
                <a:spcPct val="132352"/>
              </a:lnSpc>
              <a:spcBef>
                <a:spcPts val="0"/>
              </a:spcBef>
              <a:spcAft>
                <a:spcPts val="0"/>
              </a:spcAft>
              <a:buSzPts val="2000"/>
              <a:buNone/>
              <a:defRPr sz="22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8" name="Google Shape;218;p21"/>
          <p:cNvSpPr txBox="1">
            <a:spLocks noGrp="1"/>
          </p:cNvSpPr>
          <p:nvPr>
            <p:ph type="subTitle" idx="14"/>
          </p:nvPr>
        </p:nvSpPr>
        <p:spPr>
          <a:xfrm>
            <a:off x="6000875" y="3509446"/>
            <a:ext cx="2423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21"/>
          <p:cNvSpPr txBox="1">
            <a:spLocks noGrp="1"/>
          </p:cNvSpPr>
          <p:nvPr>
            <p:ph type="title" idx="15"/>
          </p:nvPr>
        </p:nvSpPr>
        <p:spPr>
          <a:xfrm>
            <a:off x="718150" y="540000"/>
            <a:ext cx="7705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20" name="Google Shape;220;p21"/>
          <p:cNvPicPr preferRelativeResize="0"/>
          <p:nvPr/>
        </p:nvPicPr>
        <p:blipFill rotWithShape="1">
          <a:blip r:embed="rId3">
            <a:alphaModFix amt="75000"/>
          </a:blip>
          <a:srcRect l="23147" t="15754"/>
          <a:stretch/>
        </p:blipFill>
        <p:spPr>
          <a:xfrm rot="5400000">
            <a:off x="5748539" y="489536"/>
            <a:ext cx="4351724" cy="2953549"/>
          </a:xfrm>
          <a:prstGeom prst="rect">
            <a:avLst/>
          </a:prstGeom>
          <a:noFill/>
          <a:ln>
            <a:noFill/>
          </a:ln>
        </p:spPr>
      </p:pic>
      <p:pic>
        <p:nvPicPr>
          <p:cNvPr id="221" name="Google Shape;221;p21"/>
          <p:cNvPicPr preferRelativeResize="0"/>
          <p:nvPr/>
        </p:nvPicPr>
        <p:blipFill rotWithShape="1">
          <a:blip r:embed="rId3">
            <a:alphaModFix amt="75000"/>
          </a:blip>
          <a:srcRect l="19672" t="17471"/>
          <a:stretch/>
        </p:blipFill>
        <p:spPr>
          <a:xfrm rot="-5399996">
            <a:off x="-957325" y="1514479"/>
            <a:ext cx="4633974" cy="294791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CUSTOM_8">
    <p:spTree>
      <p:nvGrpSpPr>
        <p:cNvPr id="1" name="Shape 247"/>
        <p:cNvGrpSpPr/>
        <p:nvPr/>
      </p:nvGrpSpPr>
      <p:grpSpPr>
        <a:xfrm>
          <a:off x="0" y="0"/>
          <a:ext cx="0" cy="0"/>
          <a:chOff x="0" y="0"/>
          <a:chExt cx="0" cy="0"/>
        </a:xfrm>
      </p:grpSpPr>
      <p:pic>
        <p:nvPicPr>
          <p:cNvPr id="248" name="Google Shape;248;p24"/>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249" name="Google Shape;249;p24"/>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txBox="1">
            <a:spLocks noGrp="1"/>
          </p:cNvSpPr>
          <p:nvPr>
            <p:ph type="ctrTitle"/>
          </p:nvPr>
        </p:nvSpPr>
        <p:spPr>
          <a:xfrm>
            <a:off x="2243613" y="573100"/>
            <a:ext cx="4661700" cy="115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3" name="Google Shape;253;p24"/>
          <p:cNvSpPr txBox="1">
            <a:spLocks noGrp="1"/>
          </p:cNvSpPr>
          <p:nvPr>
            <p:ph type="subTitle" idx="1"/>
          </p:nvPr>
        </p:nvSpPr>
        <p:spPr>
          <a:xfrm>
            <a:off x="2243625" y="1723300"/>
            <a:ext cx="4661700" cy="115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6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254" name="Google Shape;254;p24"/>
          <p:cNvSpPr txBox="1"/>
          <p:nvPr/>
        </p:nvSpPr>
        <p:spPr>
          <a:xfrm>
            <a:off x="2072100" y="4182850"/>
            <a:ext cx="4999800" cy="420600"/>
          </a:xfrm>
          <a:prstGeom prst="rect">
            <a:avLst/>
          </a:prstGeom>
          <a:noFill/>
          <a:ln>
            <a:noFill/>
          </a:ln>
        </p:spPr>
        <p:txBody>
          <a:bodyPr spcFirstLastPara="1" wrap="square" lIns="91425" tIns="0" rIns="0" bIns="0" anchor="b" anchorCtr="0">
            <a:noAutofit/>
          </a:bodyPr>
          <a:lstStyle/>
          <a:p>
            <a:pPr marL="0" lvl="0" indent="0" algn="ctr" rtl="0">
              <a:lnSpc>
                <a:spcPct val="100000"/>
              </a:lnSpc>
              <a:spcBef>
                <a:spcPts val="300"/>
              </a:spcBef>
              <a:spcAft>
                <a:spcPts val="0"/>
              </a:spcAft>
              <a:buNone/>
            </a:pPr>
            <a:r>
              <a:rPr lang="en" sz="1200">
                <a:solidFill>
                  <a:schemeClr val="lt1"/>
                </a:solidFill>
                <a:latin typeface="Karla"/>
                <a:ea typeface="Karla"/>
                <a:cs typeface="Karla"/>
                <a:sym typeface="Karla"/>
              </a:rPr>
              <a:t>CREDITS: This presentation template was created by </a:t>
            </a:r>
            <a:r>
              <a:rPr lang="en" sz="1200" b="1">
                <a:solidFill>
                  <a:schemeClr val="lt1"/>
                </a:solidFill>
                <a:uFill>
                  <a:noFill/>
                </a:uFill>
                <a:latin typeface="Karla"/>
                <a:ea typeface="Karla"/>
                <a:cs typeface="Karla"/>
                <a:sym typeface="Karla"/>
                <a:hlinkClick r:id="rId3">
                  <a:extLst>
                    <a:ext uri="{A12FA001-AC4F-418D-AE19-62706E023703}">
                      <ahyp:hlinkClr xmlns:ahyp="http://schemas.microsoft.com/office/drawing/2018/hyperlinkcolor" val="tx"/>
                    </a:ext>
                  </a:extLst>
                </a:hlinkClick>
              </a:rPr>
              <a:t>Slidesgo</a:t>
            </a:r>
            <a:r>
              <a:rPr lang="en" sz="1200">
                <a:solidFill>
                  <a:schemeClr val="lt1"/>
                </a:solidFill>
                <a:latin typeface="Karla"/>
                <a:ea typeface="Karla"/>
                <a:cs typeface="Karla"/>
                <a:sym typeface="Karla"/>
              </a:rPr>
              <a:t>, and includes icons by </a:t>
            </a:r>
            <a:r>
              <a:rPr lang="en" sz="1200" b="1">
                <a:solidFill>
                  <a:schemeClr val="lt1"/>
                </a:solidFill>
                <a:uFill>
                  <a:noFill/>
                </a:uFill>
                <a:latin typeface="Karla"/>
                <a:ea typeface="Karla"/>
                <a:cs typeface="Karla"/>
                <a:sym typeface="Karla"/>
                <a:hlinkClick r:id="rId4">
                  <a:extLst>
                    <a:ext uri="{A12FA001-AC4F-418D-AE19-62706E023703}">
                      <ahyp:hlinkClr xmlns:ahyp="http://schemas.microsoft.com/office/drawing/2018/hyperlinkcolor" val="tx"/>
                    </a:ext>
                  </a:extLst>
                </a:hlinkClick>
              </a:rPr>
              <a:t>Flaticon</a:t>
            </a:r>
            <a:r>
              <a:rPr lang="en" sz="1200">
                <a:solidFill>
                  <a:schemeClr val="lt1"/>
                </a:solidFill>
                <a:latin typeface="Karla"/>
                <a:ea typeface="Karla"/>
                <a:cs typeface="Karla"/>
                <a:sym typeface="Karla"/>
              </a:rPr>
              <a:t> and infographics &amp; images by </a:t>
            </a:r>
            <a:r>
              <a:rPr lang="en" sz="1200" b="1">
                <a:solidFill>
                  <a:schemeClr val="lt1"/>
                </a:solidFill>
                <a:uFill>
                  <a:noFill/>
                </a:uFill>
                <a:latin typeface="Karla"/>
                <a:ea typeface="Karla"/>
                <a:cs typeface="Karla"/>
                <a:sym typeface="Karla"/>
                <a:hlinkClick r:id="rId5">
                  <a:extLst>
                    <a:ext uri="{A12FA001-AC4F-418D-AE19-62706E023703}">
                      <ahyp:hlinkClr xmlns:ahyp="http://schemas.microsoft.com/office/drawing/2018/hyperlinkcolor" val="tx"/>
                    </a:ext>
                  </a:extLst>
                </a:hlinkClick>
              </a:rPr>
              <a:t>Freepik</a:t>
            </a:r>
            <a:endParaRPr sz="1200" b="1">
              <a:solidFill>
                <a:schemeClr val="lt1"/>
              </a:solidFill>
              <a:latin typeface="Karla"/>
              <a:ea typeface="Karla"/>
              <a:cs typeface="Karla"/>
              <a:sym typeface="Karla"/>
            </a:endParaRPr>
          </a:p>
        </p:txBody>
      </p:sp>
      <p:pic>
        <p:nvPicPr>
          <p:cNvPr id="255" name="Google Shape;255;p24"/>
          <p:cNvPicPr preferRelativeResize="0"/>
          <p:nvPr/>
        </p:nvPicPr>
        <p:blipFill rotWithShape="1">
          <a:blip r:embed="rId6">
            <a:alphaModFix amt="75000"/>
          </a:blip>
          <a:srcRect l="18320"/>
          <a:stretch/>
        </p:blipFill>
        <p:spPr>
          <a:xfrm rot="5400000">
            <a:off x="5077976" y="347474"/>
            <a:ext cx="5076823" cy="3848475"/>
          </a:xfrm>
          <a:prstGeom prst="rect">
            <a:avLst/>
          </a:prstGeom>
          <a:noFill/>
          <a:ln>
            <a:noFill/>
          </a:ln>
        </p:spPr>
      </p:pic>
      <p:pic>
        <p:nvPicPr>
          <p:cNvPr id="256" name="Google Shape;256;p24"/>
          <p:cNvPicPr preferRelativeResize="0"/>
          <p:nvPr/>
        </p:nvPicPr>
        <p:blipFill rotWithShape="1">
          <a:blip r:embed="rId6">
            <a:alphaModFix amt="75000"/>
          </a:blip>
          <a:srcRect l="14258" t="537"/>
          <a:stretch/>
        </p:blipFill>
        <p:spPr>
          <a:xfrm rot="-5399997">
            <a:off x="-1076912" y="756716"/>
            <a:ext cx="5372099" cy="385867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257"/>
        <p:cNvGrpSpPr/>
        <p:nvPr/>
      </p:nvGrpSpPr>
      <p:grpSpPr>
        <a:xfrm>
          <a:off x="0" y="0"/>
          <a:ext cx="0" cy="0"/>
          <a:chOff x="0" y="0"/>
          <a:chExt cx="0" cy="0"/>
        </a:xfrm>
      </p:grpSpPr>
      <p:pic>
        <p:nvPicPr>
          <p:cNvPr id="258" name="Google Shape;258;p25"/>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259" name="Google Shape;259;p25"/>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5"/>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5"/>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 name="Google Shape;262;p25"/>
          <p:cNvPicPr preferRelativeResize="0"/>
          <p:nvPr/>
        </p:nvPicPr>
        <p:blipFill rotWithShape="1">
          <a:blip r:embed="rId3">
            <a:alphaModFix amt="75000"/>
          </a:blip>
          <a:srcRect l="23664" t="13299"/>
          <a:stretch/>
        </p:blipFill>
        <p:spPr>
          <a:xfrm>
            <a:off x="9525" y="-156200"/>
            <a:ext cx="4171950" cy="2933699"/>
          </a:xfrm>
          <a:prstGeom prst="rect">
            <a:avLst/>
          </a:prstGeom>
          <a:noFill/>
          <a:ln>
            <a:noFill/>
          </a:ln>
        </p:spPr>
      </p:pic>
      <p:pic>
        <p:nvPicPr>
          <p:cNvPr id="263" name="Google Shape;263;p25"/>
          <p:cNvPicPr preferRelativeResize="0"/>
          <p:nvPr/>
        </p:nvPicPr>
        <p:blipFill rotWithShape="1">
          <a:blip r:embed="rId3">
            <a:alphaModFix amt="75000"/>
          </a:blip>
          <a:srcRect l="21334" t="3883"/>
          <a:stretch/>
        </p:blipFill>
        <p:spPr>
          <a:xfrm rot="-10799995">
            <a:off x="5739700" y="2603702"/>
            <a:ext cx="3747200" cy="283507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8_1">
    <p:spTree>
      <p:nvGrpSpPr>
        <p:cNvPr id="1" name="Shape 264"/>
        <p:cNvGrpSpPr/>
        <p:nvPr/>
      </p:nvGrpSpPr>
      <p:grpSpPr>
        <a:xfrm>
          <a:off x="0" y="0"/>
          <a:ext cx="0" cy="0"/>
          <a:chOff x="0" y="0"/>
          <a:chExt cx="0" cy="0"/>
        </a:xfrm>
      </p:grpSpPr>
      <p:pic>
        <p:nvPicPr>
          <p:cNvPr id="265" name="Google Shape;265;p26"/>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266" name="Google Shape;266;p26"/>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9" name="Google Shape;269;p26"/>
          <p:cNvPicPr preferRelativeResize="0"/>
          <p:nvPr/>
        </p:nvPicPr>
        <p:blipFill rotWithShape="1">
          <a:blip r:embed="rId3">
            <a:alphaModFix amt="75000"/>
          </a:blip>
          <a:srcRect l="20356"/>
          <a:stretch/>
        </p:blipFill>
        <p:spPr>
          <a:xfrm rot="5400000">
            <a:off x="4631025" y="510125"/>
            <a:ext cx="5524500" cy="4294700"/>
          </a:xfrm>
          <a:prstGeom prst="rect">
            <a:avLst/>
          </a:prstGeom>
          <a:noFill/>
          <a:ln>
            <a:noFill/>
          </a:ln>
        </p:spPr>
      </p:pic>
      <p:pic>
        <p:nvPicPr>
          <p:cNvPr id="270" name="Google Shape;270;p26"/>
          <p:cNvPicPr preferRelativeResize="0"/>
          <p:nvPr/>
        </p:nvPicPr>
        <p:blipFill rotWithShape="1">
          <a:blip r:embed="rId3">
            <a:alphaModFix amt="75000"/>
          </a:blip>
          <a:srcRect l="16645" t="537"/>
          <a:stretch/>
        </p:blipFill>
        <p:spPr>
          <a:xfrm rot="-5399997">
            <a:off x="-1058539" y="294014"/>
            <a:ext cx="5654502" cy="417781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19" name="Google Shape;19;p3"/>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title"/>
          </p:nvPr>
        </p:nvSpPr>
        <p:spPr>
          <a:xfrm>
            <a:off x="4491888" y="1682463"/>
            <a:ext cx="3312300" cy="1113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700">
                <a:solidFill>
                  <a:schemeClr val="accen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23" name="Google Shape;23;p3"/>
          <p:cNvSpPr txBox="1">
            <a:spLocks noGrp="1"/>
          </p:cNvSpPr>
          <p:nvPr>
            <p:ph type="subTitle" idx="1"/>
          </p:nvPr>
        </p:nvSpPr>
        <p:spPr>
          <a:xfrm>
            <a:off x="4491888" y="2851113"/>
            <a:ext cx="3312300" cy="60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6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4" name="Google Shape;24;p3"/>
          <p:cNvSpPr txBox="1">
            <a:spLocks noGrp="1"/>
          </p:cNvSpPr>
          <p:nvPr>
            <p:ph type="title" idx="2" hasCustomPrompt="1"/>
          </p:nvPr>
        </p:nvSpPr>
        <p:spPr>
          <a:xfrm>
            <a:off x="1931113" y="1872250"/>
            <a:ext cx="1728900" cy="1188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8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pic>
        <p:nvPicPr>
          <p:cNvPr id="25" name="Google Shape;25;p3"/>
          <p:cNvPicPr preferRelativeResize="0"/>
          <p:nvPr/>
        </p:nvPicPr>
        <p:blipFill>
          <a:blip r:embed="rId3">
            <a:alphaModFix amt="75000"/>
          </a:blip>
          <a:stretch>
            <a:fillRect/>
          </a:stretch>
        </p:blipFill>
        <p:spPr>
          <a:xfrm>
            <a:off x="-1015800" y="-419100"/>
            <a:ext cx="6190054" cy="3832501"/>
          </a:xfrm>
          <a:prstGeom prst="rect">
            <a:avLst/>
          </a:prstGeom>
          <a:noFill/>
          <a:ln>
            <a:noFill/>
          </a:ln>
        </p:spPr>
      </p:pic>
      <p:pic>
        <p:nvPicPr>
          <p:cNvPr id="26" name="Google Shape;26;p3"/>
          <p:cNvPicPr preferRelativeResize="0"/>
          <p:nvPr/>
        </p:nvPicPr>
        <p:blipFill>
          <a:blip r:embed="rId3">
            <a:alphaModFix amt="75000"/>
          </a:blip>
          <a:stretch>
            <a:fillRect/>
          </a:stretch>
        </p:blipFill>
        <p:spPr>
          <a:xfrm rot="10800000">
            <a:off x="4352926" y="1967775"/>
            <a:ext cx="5790899" cy="3585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pic>
        <p:nvPicPr>
          <p:cNvPr id="37" name="Google Shape;37;p5"/>
          <p:cNvPicPr preferRelativeResize="0"/>
          <p:nvPr/>
        </p:nvPicPr>
        <p:blipFill rotWithShape="1">
          <a:blip r:embed="rId2">
            <a:alphaModFix amt="75000"/>
          </a:blip>
          <a:srcRect l="17266" t="16652"/>
          <a:stretch/>
        </p:blipFill>
        <p:spPr>
          <a:xfrm rot="10800000">
            <a:off x="4688049" y="2278552"/>
            <a:ext cx="4684549" cy="2922100"/>
          </a:xfrm>
          <a:prstGeom prst="rect">
            <a:avLst/>
          </a:prstGeom>
          <a:noFill/>
          <a:ln>
            <a:noFill/>
          </a:ln>
        </p:spPr>
      </p:pic>
      <p:pic>
        <p:nvPicPr>
          <p:cNvPr id="38" name="Google Shape;38;p5"/>
          <p:cNvPicPr preferRelativeResize="0"/>
          <p:nvPr/>
        </p:nvPicPr>
        <p:blipFill rotWithShape="1">
          <a:blip r:embed="rId2">
            <a:alphaModFix amt="75000"/>
          </a:blip>
          <a:srcRect l="16618" t="14668"/>
          <a:stretch/>
        </p:blipFill>
        <p:spPr>
          <a:xfrm rot="4">
            <a:off x="-57150" y="-190497"/>
            <a:ext cx="4810127" cy="3047996"/>
          </a:xfrm>
          <a:prstGeom prst="rect">
            <a:avLst/>
          </a:prstGeom>
          <a:noFill/>
          <a:ln>
            <a:noFill/>
          </a:ln>
        </p:spPr>
      </p:pic>
      <p:pic>
        <p:nvPicPr>
          <p:cNvPr id="39" name="Google Shape;39;p5"/>
          <p:cNvPicPr preferRelativeResize="0"/>
          <p:nvPr/>
        </p:nvPicPr>
        <p:blipFill rotWithShape="1">
          <a:blip r:embed="rId3">
            <a:alphaModFix/>
          </a:blip>
          <a:srcRect t="1620" b="17753"/>
          <a:stretch/>
        </p:blipFill>
        <p:spPr>
          <a:xfrm>
            <a:off x="-181700" y="-257175"/>
            <a:ext cx="9649551" cy="5667373"/>
          </a:xfrm>
          <a:prstGeom prst="rect">
            <a:avLst/>
          </a:prstGeom>
          <a:noFill/>
          <a:ln>
            <a:noFill/>
          </a:ln>
        </p:spPr>
      </p:pic>
      <p:sp>
        <p:nvSpPr>
          <p:cNvPr id="40" name="Google Shape;40;p5"/>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txBox="1">
            <a:spLocks noGrp="1"/>
          </p:cNvSpPr>
          <p:nvPr>
            <p:ph type="title"/>
          </p:nvPr>
        </p:nvSpPr>
        <p:spPr>
          <a:xfrm>
            <a:off x="720000" y="540000"/>
            <a:ext cx="77043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 name="Google Shape;44;p5"/>
          <p:cNvSpPr txBox="1">
            <a:spLocks noGrp="1"/>
          </p:cNvSpPr>
          <p:nvPr>
            <p:ph type="subTitle" idx="1"/>
          </p:nvPr>
        </p:nvSpPr>
        <p:spPr>
          <a:xfrm>
            <a:off x="1605775" y="3703499"/>
            <a:ext cx="2846700" cy="78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 name="Google Shape;45;p5"/>
          <p:cNvSpPr txBox="1">
            <a:spLocks noGrp="1"/>
          </p:cNvSpPr>
          <p:nvPr>
            <p:ph type="subTitle" idx="2"/>
          </p:nvPr>
        </p:nvSpPr>
        <p:spPr>
          <a:xfrm>
            <a:off x="4688050" y="3703499"/>
            <a:ext cx="2846700" cy="78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 name="Google Shape;46;p5"/>
          <p:cNvSpPr txBox="1">
            <a:spLocks noGrp="1"/>
          </p:cNvSpPr>
          <p:nvPr>
            <p:ph type="subTitle" idx="3"/>
          </p:nvPr>
        </p:nvSpPr>
        <p:spPr>
          <a:xfrm>
            <a:off x="1605779" y="3328943"/>
            <a:ext cx="28467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None/>
              <a:defRPr sz="2000">
                <a:solidFill>
                  <a:schemeClr val="accent1"/>
                </a:solidFill>
                <a:latin typeface="Audiowide"/>
                <a:ea typeface="Audiowide"/>
                <a:cs typeface="Audiowide"/>
                <a:sym typeface="Audiowide"/>
              </a:defRPr>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47" name="Google Shape;47;p5"/>
          <p:cNvSpPr txBox="1">
            <a:spLocks noGrp="1"/>
          </p:cNvSpPr>
          <p:nvPr>
            <p:ph type="subTitle" idx="4"/>
          </p:nvPr>
        </p:nvSpPr>
        <p:spPr>
          <a:xfrm>
            <a:off x="4688055" y="3328943"/>
            <a:ext cx="28467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None/>
              <a:defRPr sz="2000">
                <a:solidFill>
                  <a:schemeClr val="accent1"/>
                </a:solidFill>
                <a:latin typeface="Audiowide"/>
                <a:ea typeface="Audiowide"/>
                <a:cs typeface="Audiowide"/>
                <a:sym typeface="Audiowide"/>
              </a:defRPr>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pic>
        <p:nvPicPr>
          <p:cNvPr id="49" name="Google Shape;49;p6"/>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50" name="Google Shape;50;p6"/>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txBox="1">
            <a:spLocks noGrp="1"/>
          </p:cNvSpPr>
          <p:nvPr>
            <p:ph type="title"/>
          </p:nvPr>
        </p:nvSpPr>
        <p:spPr>
          <a:xfrm>
            <a:off x="718150" y="540000"/>
            <a:ext cx="77058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54" name="Google Shape;54;p6"/>
          <p:cNvPicPr preferRelativeResize="0"/>
          <p:nvPr/>
        </p:nvPicPr>
        <p:blipFill rotWithShape="1">
          <a:blip r:embed="rId3">
            <a:alphaModFix amt="75000"/>
          </a:blip>
          <a:srcRect l="24087" t="19903"/>
          <a:stretch/>
        </p:blipFill>
        <p:spPr>
          <a:xfrm>
            <a:off x="-104775" y="-85500"/>
            <a:ext cx="3714749" cy="2426851"/>
          </a:xfrm>
          <a:prstGeom prst="rect">
            <a:avLst/>
          </a:prstGeom>
          <a:noFill/>
          <a:ln>
            <a:noFill/>
          </a:ln>
        </p:spPr>
      </p:pic>
      <p:pic>
        <p:nvPicPr>
          <p:cNvPr id="55" name="Google Shape;55;p6"/>
          <p:cNvPicPr preferRelativeResize="0"/>
          <p:nvPr/>
        </p:nvPicPr>
        <p:blipFill rotWithShape="1">
          <a:blip r:embed="rId3">
            <a:alphaModFix amt="75000"/>
          </a:blip>
          <a:srcRect l="22039" t="14089"/>
          <a:stretch/>
        </p:blipFill>
        <p:spPr>
          <a:xfrm rot="-10799995">
            <a:off x="5705475" y="2752926"/>
            <a:ext cx="3629025" cy="247629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2"/>
        <p:cNvGrpSpPr/>
        <p:nvPr/>
      </p:nvGrpSpPr>
      <p:grpSpPr>
        <a:xfrm>
          <a:off x="0" y="0"/>
          <a:ext cx="0" cy="0"/>
          <a:chOff x="0" y="0"/>
          <a:chExt cx="0" cy="0"/>
        </a:xfrm>
      </p:grpSpPr>
      <p:pic>
        <p:nvPicPr>
          <p:cNvPr id="73" name="Google Shape;73;p9"/>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74" name="Google Shape;74;p9"/>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txBox="1">
            <a:spLocks noGrp="1"/>
          </p:cNvSpPr>
          <p:nvPr>
            <p:ph type="title"/>
          </p:nvPr>
        </p:nvSpPr>
        <p:spPr>
          <a:xfrm>
            <a:off x="970400" y="1168075"/>
            <a:ext cx="3133800" cy="18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 name="Google Shape;78;p9"/>
          <p:cNvSpPr txBox="1">
            <a:spLocks noGrp="1"/>
          </p:cNvSpPr>
          <p:nvPr>
            <p:ph type="subTitle" idx="1"/>
          </p:nvPr>
        </p:nvSpPr>
        <p:spPr>
          <a:xfrm>
            <a:off x="970400" y="3167250"/>
            <a:ext cx="3133800" cy="84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79" name="Google Shape;79;p9"/>
          <p:cNvPicPr preferRelativeResize="0"/>
          <p:nvPr/>
        </p:nvPicPr>
        <p:blipFill rotWithShape="1">
          <a:blip r:embed="rId3">
            <a:alphaModFix amt="75000"/>
          </a:blip>
          <a:srcRect l="19106" t="4942"/>
          <a:stretch/>
        </p:blipFill>
        <p:spPr>
          <a:xfrm rot="-5400000">
            <a:off x="-727588" y="1263239"/>
            <a:ext cx="4580326" cy="33325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
        <p:cNvGrpSpPr/>
        <p:nvPr/>
      </p:nvGrpSpPr>
      <p:grpSpPr>
        <a:xfrm>
          <a:off x="0" y="0"/>
          <a:ext cx="0" cy="0"/>
          <a:chOff x="0" y="0"/>
          <a:chExt cx="0" cy="0"/>
        </a:xfrm>
      </p:grpSpPr>
      <p:pic>
        <p:nvPicPr>
          <p:cNvPr id="81" name="Google Shape;81;p10"/>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82" name="Google Shape;82;p10"/>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0"/>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0"/>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txBox="1">
            <a:spLocks noGrp="1"/>
          </p:cNvSpPr>
          <p:nvPr>
            <p:ph type="title"/>
          </p:nvPr>
        </p:nvSpPr>
        <p:spPr>
          <a:xfrm rot="300">
            <a:off x="720000" y="3295650"/>
            <a:ext cx="3433500" cy="1207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1">
    <p:spTree>
      <p:nvGrpSpPr>
        <p:cNvPr id="1" name="Shape 96"/>
        <p:cNvGrpSpPr/>
        <p:nvPr/>
      </p:nvGrpSpPr>
      <p:grpSpPr>
        <a:xfrm>
          <a:off x="0" y="0"/>
          <a:ext cx="0" cy="0"/>
          <a:chOff x="0" y="0"/>
          <a:chExt cx="0" cy="0"/>
        </a:xfrm>
      </p:grpSpPr>
      <p:pic>
        <p:nvPicPr>
          <p:cNvPr id="97" name="Google Shape;97;p13"/>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98" name="Google Shape;98;p13"/>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txBox="1">
            <a:spLocks noGrp="1"/>
          </p:cNvSpPr>
          <p:nvPr>
            <p:ph type="title"/>
          </p:nvPr>
        </p:nvSpPr>
        <p:spPr>
          <a:xfrm>
            <a:off x="713224" y="1835250"/>
            <a:ext cx="2305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 name="Google Shape;102;p13"/>
          <p:cNvSpPr txBox="1">
            <a:spLocks noGrp="1"/>
          </p:cNvSpPr>
          <p:nvPr>
            <p:ph type="subTitle" idx="1"/>
          </p:nvPr>
        </p:nvSpPr>
        <p:spPr>
          <a:xfrm>
            <a:off x="713224" y="22693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3"/>
          <p:cNvSpPr txBox="1">
            <a:spLocks noGrp="1"/>
          </p:cNvSpPr>
          <p:nvPr>
            <p:ph type="title" idx="2"/>
          </p:nvPr>
        </p:nvSpPr>
        <p:spPr>
          <a:xfrm>
            <a:off x="713224" y="3680488"/>
            <a:ext cx="2305500" cy="527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 name="Google Shape;104;p13"/>
          <p:cNvSpPr txBox="1">
            <a:spLocks noGrp="1"/>
          </p:cNvSpPr>
          <p:nvPr>
            <p:ph type="subTitle" idx="3"/>
          </p:nvPr>
        </p:nvSpPr>
        <p:spPr>
          <a:xfrm>
            <a:off x="713224" y="4114613"/>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13"/>
          <p:cNvSpPr txBox="1">
            <a:spLocks noGrp="1"/>
          </p:cNvSpPr>
          <p:nvPr>
            <p:ph type="title" idx="4"/>
          </p:nvPr>
        </p:nvSpPr>
        <p:spPr>
          <a:xfrm>
            <a:off x="3419251" y="3680488"/>
            <a:ext cx="2305500" cy="527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6" name="Google Shape;106;p13"/>
          <p:cNvSpPr txBox="1">
            <a:spLocks noGrp="1"/>
          </p:cNvSpPr>
          <p:nvPr>
            <p:ph type="subTitle" idx="5"/>
          </p:nvPr>
        </p:nvSpPr>
        <p:spPr>
          <a:xfrm>
            <a:off x="3419251" y="4114613"/>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 name="Google Shape;107;p13"/>
          <p:cNvSpPr txBox="1">
            <a:spLocks noGrp="1"/>
          </p:cNvSpPr>
          <p:nvPr>
            <p:ph type="title" idx="6"/>
          </p:nvPr>
        </p:nvSpPr>
        <p:spPr>
          <a:xfrm>
            <a:off x="3419251" y="1835250"/>
            <a:ext cx="2305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8" name="Google Shape;108;p13"/>
          <p:cNvSpPr txBox="1">
            <a:spLocks noGrp="1"/>
          </p:cNvSpPr>
          <p:nvPr>
            <p:ph type="subTitle" idx="7"/>
          </p:nvPr>
        </p:nvSpPr>
        <p:spPr>
          <a:xfrm>
            <a:off x="3419251" y="22693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 name="Google Shape;109;p13"/>
          <p:cNvSpPr txBox="1">
            <a:spLocks noGrp="1"/>
          </p:cNvSpPr>
          <p:nvPr>
            <p:ph type="title" idx="8" hasCustomPrompt="1"/>
          </p:nvPr>
        </p:nvSpPr>
        <p:spPr>
          <a:xfrm>
            <a:off x="1415374" y="1344775"/>
            <a:ext cx="9012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0" name="Google Shape;110;p13"/>
          <p:cNvSpPr txBox="1">
            <a:spLocks noGrp="1"/>
          </p:cNvSpPr>
          <p:nvPr>
            <p:ph type="title" idx="9" hasCustomPrompt="1"/>
          </p:nvPr>
        </p:nvSpPr>
        <p:spPr>
          <a:xfrm>
            <a:off x="4121401" y="3190025"/>
            <a:ext cx="9012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1" name="Google Shape;111;p13"/>
          <p:cNvSpPr txBox="1">
            <a:spLocks noGrp="1"/>
          </p:cNvSpPr>
          <p:nvPr>
            <p:ph type="title" idx="13" hasCustomPrompt="1"/>
          </p:nvPr>
        </p:nvSpPr>
        <p:spPr>
          <a:xfrm>
            <a:off x="1415374" y="3190025"/>
            <a:ext cx="9012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2" name="Google Shape;112;p13"/>
          <p:cNvSpPr txBox="1">
            <a:spLocks noGrp="1"/>
          </p:cNvSpPr>
          <p:nvPr>
            <p:ph type="title" idx="14" hasCustomPrompt="1"/>
          </p:nvPr>
        </p:nvSpPr>
        <p:spPr>
          <a:xfrm>
            <a:off x="4121401" y="1344775"/>
            <a:ext cx="9012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3"/>
          <p:cNvSpPr txBox="1">
            <a:spLocks noGrp="1"/>
          </p:cNvSpPr>
          <p:nvPr>
            <p:ph type="title" idx="15"/>
          </p:nvPr>
        </p:nvSpPr>
        <p:spPr>
          <a:xfrm>
            <a:off x="6125276" y="3680488"/>
            <a:ext cx="2305500" cy="527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4" name="Google Shape;114;p13"/>
          <p:cNvSpPr txBox="1">
            <a:spLocks noGrp="1"/>
          </p:cNvSpPr>
          <p:nvPr>
            <p:ph type="subTitle" idx="16"/>
          </p:nvPr>
        </p:nvSpPr>
        <p:spPr>
          <a:xfrm>
            <a:off x="6125276" y="4114613"/>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 name="Google Shape;115;p13"/>
          <p:cNvSpPr txBox="1">
            <a:spLocks noGrp="1"/>
          </p:cNvSpPr>
          <p:nvPr>
            <p:ph type="title" idx="17"/>
          </p:nvPr>
        </p:nvSpPr>
        <p:spPr>
          <a:xfrm>
            <a:off x="6125276" y="1835250"/>
            <a:ext cx="2305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6" name="Google Shape;116;p13"/>
          <p:cNvSpPr txBox="1">
            <a:spLocks noGrp="1"/>
          </p:cNvSpPr>
          <p:nvPr>
            <p:ph type="subTitle" idx="18"/>
          </p:nvPr>
        </p:nvSpPr>
        <p:spPr>
          <a:xfrm>
            <a:off x="6125276" y="22693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3"/>
          <p:cNvSpPr txBox="1">
            <a:spLocks noGrp="1"/>
          </p:cNvSpPr>
          <p:nvPr>
            <p:ph type="title" idx="19" hasCustomPrompt="1"/>
          </p:nvPr>
        </p:nvSpPr>
        <p:spPr>
          <a:xfrm>
            <a:off x="6827426" y="3190025"/>
            <a:ext cx="9012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8" name="Google Shape;118;p13"/>
          <p:cNvSpPr txBox="1">
            <a:spLocks noGrp="1"/>
          </p:cNvSpPr>
          <p:nvPr>
            <p:ph type="title" idx="20" hasCustomPrompt="1"/>
          </p:nvPr>
        </p:nvSpPr>
        <p:spPr>
          <a:xfrm>
            <a:off x="6827426" y="1344775"/>
            <a:ext cx="9012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pic>
        <p:nvPicPr>
          <p:cNvPr id="119" name="Google Shape;119;p13"/>
          <p:cNvPicPr preferRelativeResize="0"/>
          <p:nvPr/>
        </p:nvPicPr>
        <p:blipFill>
          <a:blip r:embed="rId3">
            <a:alphaModFix amt="75000"/>
          </a:blip>
          <a:stretch>
            <a:fillRect/>
          </a:stretch>
        </p:blipFill>
        <p:spPr>
          <a:xfrm rot="-5400000">
            <a:off x="-1377750" y="2269750"/>
            <a:ext cx="4857272" cy="3007325"/>
          </a:xfrm>
          <a:prstGeom prst="rect">
            <a:avLst/>
          </a:prstGeom>
          <a:noFill/>
          <a:ln>
            <a:noFill/>
          </a:ln>
        </p:spPr>
      </p:pic>
      <p:pic>
        <p:nvPicPr>
          <p:cNvPr id="120" name="Google Shape;120;p13"/>
          <p:cNvPicPr preferRelativeResize="0"/>
          <p:nvPr/>
        </p:nvPicPr>
        <p:blipFill>
          <a:blip r:embed="rId3">
            <a:alphaModFix amt="75000"/>
          </a:blip>
          <a:stretch>
            <a:fillRect/>
          </a:stretch>
        </p:blipFill>
        <p:spPr>
          <a:xfrm rot="5400000">
            <a:off x="5366340" y="82974"/>
            <a:ext cx="5095572" cy="3154876"/>
          </a:xfrm>
          <a:prstGeom prst="rect">
            <a:avLst/>
          </a:prstGeom>
          <a:noFill/>
          <a:ln>
            <a:noFill/>
          </a:ln>
        </p:spPr>
      </p:pic>
      <p:sp>
        <p:nvSpPr>
          <p:cNvPr id="121" name="Google Shape;121;p13"/>
          <p:cNvSpPr txBox="1">
            <a:spLocks noGrp="1"/>
          </p:cNvSpPr>
          <p:nvPr>
            <p:ph type="title" idx="21"/>
          </p:nvPr>
        </p:nvSpPr>
        <p:spPr>
          <a:xfrm>
            <a:off x="718150" y="540000"/>
            <a:ext cx="7705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22"/>
        <p:cNvGrpSpPr/>
        <p:nvPr/>
      </p:nvGrpSpPr>
      <p:grpSpPr>
        <a:xfrm>
          <a:off x="0" y="0"/>
          <a:ext cx="0" cy="0"/>
          <a:chOff x="0" y="0"/>
          <a:chExt cx="0" cy="0"/>
        </a:xfrm>
      </p:grpSpPr>
      <p:pic>
        <p:nvPicPr>
          <p:cNvPr id="123" name="Google Shape;123;p14"/>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124" name="Google Shape;124;p14"/>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txBox="1">
            <a:spLocks noGrp="1"/>
          </p:cNvSpPr>
          <p:nvPr>
            <p:ph type="title"/>
          </p:nvPr>
        </p:nvSpPr>
        <p:spPr>
          <a:xfrm>
            <a:off x="1486024" y="3068248"/>
            <a:ext cx="6172200" cy="446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a:solidFill>
                  <a:schemeClr val="accen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endParaRPr/>
          </a:p>
        </p:txBody>
      </p:sp>
      <p:sp>
        <p:nvSpPr>
          <p:cNvPr id="128" name="Google Shape;128;p14"/>
          <p:cNvSpPr txBox="1">
            <a:spLocks noGrp="1"/>
          </p:cNvSpPr>
          <p:nvPr>
            <p:ph type="subTitle" idx="1"/>
          </p:nvPr>
        </p:nvSpPr>
        <p:spPr>
          <a:xfrm>
            <a:off x="1485800" y="1628863"/>
            <a:ext cx="6172200" cy="1498200"/>
          </a:xfrm>
          <a:prstGeom prst="rect">
            <a:avLst/>
          </a:prstGeom>
          <a:noFill/>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2500"/>
              <a:buNone/>
              <a:defRPr sz="2600">
                <a:solidFill>
                  <a:schemeClr val="lt1"/>
                </a:solidFill>
              </a:defRPr>
            </a:lvl1pPr>
            <a:lvl2pPr lvl="1" algn="ctr" rtl="0">
              <a:lnSpc>
                <a:spcPct val="100000"/>
              </a:lnSpc>
              <a:spcBef>
                <a:spcPts val="0"/>
              </a:spcBef>
              <a:spcAft>
                <a:spcPts val="0"/>
              </a:spcAft>
              <a:buClr>
                <a:schemeClr val="lt1"/>
              </a:buClr>
              <a:buSzPts val="2500"/>
              <a:buNone/>
              <a:defRPr sz="2500">
                <a:solidFill>
                  <a:schemeClr val="lt1"/>
                </a:solidFill>
              </a:defRPr>
            </a:lvl2pPr>
            <a:lvl3pPr lvl="2" algn="ctr" rtl="0">
              <a:lnSpc>
                <a:spcPct val="100000"/>
              </a:lnSpc>
              <a:spcBef>
                <a:spcPts val="0"/>
              </a:spcBef>
              <a:spcAft>
                <a:spcPts val="0"/>
              </a:spcAft>
              <a:buClr>
                <a:schemeClr val="lt1"/>
              </a:buClr>
              <a:buSzPts val="2500"/>
              <a:buNone/>
              <a:defRPr sz="2500">
                <a:solidFill>
                  <a:schemeClr val="lt1"/>
                </a:solidFill>
              </a:defRPr>
            </a:lvl3pPr>
            <a:lvl4pPr lvl="3" algn="ctr" rtl="0">
              <a:lnSpc>
                <a:spcPct val="100000"/>
              </a:lnSpc>
              <a:spcBef>
                <a:spcPts val="0"/>
              </a:spcBef>
              <a:spcAft>
                <a:spcPts val="0"/>
              </a:spcAft>
              <a:buClr>
                <a:schemeClr val="lt1"/>
              </a:buClr>
              <a:buSzPts val="2500"/>
              <a:buNone/>
              <a:defRPr sz="2500">
                <a:solidFill>
                  <a:schemeClr val="lt1"/>
                </a:solidFill>
              </a:defRPr>
            </a:lvl4pPr>
            <a:lvl5pPr lvl="4" algn="ctr" rtl="0">
              <a:lnSpc>
                <a:spcPct val="100000"/>
              </a:lnSpc>
              <a:spcBef>
                <a:spcPts val="0"/>
              </a:spcBef>
              <a:spcAft>
                <a:spcPts val="0"/>
              </a:spcAft>
              <a:buClr>
                <a:schemeClr val="lt1"/>
              </a:buClr>
              <a:buSzPts val="2500"/>
              <a:buNone/>
              <a:defRPr sz="2500">
                <a:solidFill>
                  <a:schemeClr val="lt1"/>
                </a:solidFill>
              </a:defRPr>
            </a:lvl5pPr>
            <a:lvl6pPr lvl="5" algn="ctr" rtl="0">
              <a:lnSpc>
                <a:spcPct val="100000"/>
              </a:lnSpc>
              <a:spcBef>
                <a:spcPts val="0"/>
              </a:spcBef>
              <a:spcAft>
                <a:spcPts val="0"/>
              </a:spcAft>
              <a:buClr>
                <a:schemeClr val="lt1"/>
              </a:buClr>
              <a:buSzPts val="2500"/>
              <a:buNone/>
              <a:defRPr sz="2500">
                <a:solidFill>
                  <a:schemeClr val="lt1"/>
                </a:solidFill>
              </a:defRPr>
            </a:lvl6pPr>
            <a:lvl7pPr lvl="6" algn="ctr" rtl="0">
              <a:lnSpc>
                <a:spcPct val="100000"/>
              </a:lnSpc>
              <a:spcBef>
                <a:spcPts val="0"/>
              </a:spcBef>
              <a:spcAft>
                <a:spcPts val="0"/>
              </a:spcAft>
              <a:buClr>
                <a:schemeClr val="lt1"/>
              </a:buClr>
              <a:buSzPts val="2500"/>
              <a:buNone/>
              <a:defRPr sz="2500">
                <a:solidFill>
                  <a:schemeClr val="lt1"/>
                </a:solidFill>
              </a:defRPr>
            </a:lvl7pPr>
            <a:lvl8pPr lvl="7" algn="ctr" rtl="0">
              <a:lnSpc>
                <a:spcPct val="100000"/>
              </a:lnSpc>
              <a:spcBef>
                <a:spcPts val="0"/>
              </a:spcBef>
              <a:spcAft>
                <a:spcPts val="0"/>
              </a:spcAft>
              <a:buClr>
                <a:schemeClr val="lt1"/>
              </a:buClr>
              <a:buSzPts val="2500"/>
              <a:buNone/>
              <a:defRPr sz="2500">
                <a:solidFill>
                  <a:schemeClr val="lt1"/>
                </a:solidFill>
              </a:defRPr>
            </a:lvl8pPr>
            <a:lvl9pPr lvl="8" algn="ctr" rtl="0">
              <a:lnSpc>
                <a:spcPct val="100000"/>
              </a:lnSpc>
              <a:spcBef>
                <a:spcPts val="0"/>
              </a:spcBef>
              <a:spcAft>
                <a:spcPts val="0"/>
              </a:spcAft>
              <a:buClr>
                <a:schemeClr val="lt1"/>
              </a:buClr>
              <a:buSzPts val="2500"/>
              <a:buNone/>
              <a:defRPr sz="2500">
                <a:solidFill>
                  <a:schemeClr val="lt1"/>
                </a:solidFill>
              </a:defRPr>
            </a:lvl9pPr>
          </a:lstStyle>
          <a:p>
            <a:endParaRPr/>
          </a:p>
        </p:txBody>
      </p:sp>
      <p:pic>
        <p:nvPicPr>
          <p:cNvPr id="129" name="Google Shape;129;p14"/>
          <p:cNvPicPr preferRelativeResize="0"/>
          <p:nvPr/>
        </p:nvPicPr>
        <p:blipFill rotWithShape="1">
          <a:blip r:embed="rId3">
            <a:alphaModFix amt="75000"/>
          </a:blip>
          <a:srcRect/>
          <a:stretch/>
        </p:blipFill>
        <p:spPr>
          <a:xfrm>
            <a:off x="-1436100" y="-758750"/>
            <a:ext cx="6816174" cy="4220351"/>
          </a:xfrm>
          <a:prstGeom prst="rect">
            <a:avLst/>
          </a:prstGeom>
          <a:noFill/>
          <a:ln>
            <a:noFill/>
          </a:ln>
        </p:spPr>
      </p:pic>
      <p:pic>
        <p:nvPicPr>
          <p:cNvPr id="130" name="Google Shape;130;p14"/>
          <p:cNvPicPr preferRelativeResize="0"/>
          <p:nvPr/>
        </p:nvPicPr>
        <p:blipFill rotWithShape="1">
          <a:blip r:embed="rId3">
            <a:alphaModFix amt="75000"/>
          </a:blip>
          <a:srcRect l="-60" t="537"/>
          <a:stretch/>
        </p:blipFill>
        <p:spPr>
          <a:xfrm rot="-10799997">
            <a:off x="4648077" y="1876429"/>
            <a:ext cx="5772273" cy="355281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dk2"/>
            </a:gs>
            <a:gs pos="37000">
              <a:schemeClr val="dk1"/>
            </a:gs>
            <a:gs pos="63000">
              <a:schemeClr val="dk1"/>
            </a:gs>
            <a:gs pos="100000">
              <a:schemeClr val="dk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2475"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800"/>
              <a:buFont typeface="Audiowide"/>
              <a:buNone/>
              <a:defRPr sz="2800">
                <a:solidFill>
                  <a:schemeClr val="lt1"/>
                </a:solidFill>
                <a:latin typeface="Audiowide"/>
                <a:ea typeface="Audiowide"/>
                <a:cs typeface="Audiowide"/>
                <a:sym typeface="Audiowide"/>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782475"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1pPr>
            <a:lvl2pPr marL="914400" lvl="1" indent="-317500">
              <a:lnSpc>
                <a:spcPct val="100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2pPr>
            <a:lvl3pPr marL="1371600" lvl="2" indent="-317500">
              <a:lnSpc>
                <a:spcPct val="100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3pPr>
            <a:lvl4pPr marL="1828800" lvl="3" indent="-317500">
              <a:lnSpc>
                <a:spcPct val="100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4pPr>
            <a:lvl5pPr marL="2286000" lvl="4" indent="-317500">
              <a:lnSpc>
                <a:spcPct val="100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5pPr>
            <a:lvl6pPr marL="2743200" lvl="5" indent="-317500">
              <a:lnSpc>
                <a:spcPct val="100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6pPr>
            <a:lvl7pPr marL="3200400" lvl="6" indent="-317500">
              <a:lnSpc>
                <a:spcPct val="100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7pPr>
            <a:lvl8pPr marL="3657600" lvl="7" indent="-317500">
              <a:lnSpc>
                <a:spcPct val="100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8pPr>
            <a:lvl9pPr marL="4114800" lvl="8" indent="-317500">
              <a:lnSpc>
                <a:spcPct val="100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6" r:id="rId6"/>
    <p:sldLayoutId id="2147483658" r:id="rId7"/>
    <p:sldLayoutId id="2147483659" r:id="rId8"/>
    <p:sldLayoutId id="2147483660" r:id="rId9"/>
    <p:sldLayoutId id="2147483662" r:id="rId10"/>
    <p:sldLayoutId id="2147483664" r:id="rId11"/>
    <p:sldLayoutId id="2147483665" r:id="rId12"/>
    <p:sldLayoutId id="2147483666" r:id="rId13"/>
    <p:sldLayoutId id="2147483667" r:id="rId14"/>
    <p:sldLayoutId id="2147483670" r:id="rId15"/>
    <p:sldLayoutId id="2147483671" r:id="rId16"/>
    <p:sldLayoutId id="214748367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penai.com/index/chatgpt/"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hyperlink" Target="https://gemini.google.com/app"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app.diffit.me/#topic"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www.magicschool.ai/"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s://www.eduaide.ai/"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hyperlink" Target="https://www.perplexity.ai/"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tbetsa@walsh.edu"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0"/>
          <p:cNvSpPr/>
          <p:nvPr/>
        </p:nvSpPr>
        <p:spPr>
          <a:xfrm>
            <a:off x="1410663" y="1228150"/>
            <a:ext cx="6358885" cy="24768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0"/>
          <p:cNvSpPr txBox="1">
            <a:spLocks noGrp="1"/>
          </p:cNvSpPr>
          <p:nvPr>
            <p:ph type="ctrTitle"/>
          </p:nvPr>
        </p:nvSpPr>
        <p:spPr>
          <a:xfrm>
            <a:off x="1729761" y="1325918"/>
            <a:ext cx="5788389" cy="233085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From Forge to Function: AI-Powered Strategies that Transform Teacher Preparation</a:t>
            </a:r>
            <a:endParaRPr sz="3600" dirty="0">
              <a:solidFill>
                <a:srgbClr val="CC0000"/>
              </a:solidFill>
            </a:endParaRPr>
          </a:p>
        </p:txBody>
      </p:sp>
      <p:sp>
        <p:nvSpPr>
          <p:cNvPr id="283" name="Google Shape;283;p30"/>
          <p:cNvSpPr txBox="1">
            <a:spLocks noGrp="1"/>
          </p:cNvSpPr>
          <p:nvPr>
            <p:ph type="subTitle" idx="1"/>
          </p:nvPr>
        </p:nvSpPr>
        <p:spPr>
          <a:xfrm>
            <a:off x="1684208" y="3645708"/>
            <a:ext cx="5892300" cy="914398"/>
          </a:xfrm>
          <a:prstGeom prst="rect">
            <a:avLst/>
          </a:prstGeom>
        </p:spPr>
        <p:txBody>
          <a:bodyPr spcFirstLastPara="1" wrap="square" lIns="91425" tIns="91425" rIns="91425" bIns="91425" anchor="ctr" anchorCtr="0">
            <a:noAutofit/>
          </a:bodyPr>
          <a:lstStyle/>
          <a:p>
            <a:r>
              <a:rPr lang="en-US" sz="2400" dirty="0"/>
              <a:t>OCTEO Conference – Dublin, Ohio | 2025</a:t>
            </a:r>
          </a:p>
          <a:p>
            <a:r>
              <a:rPr lang="en-US" sz="2400" dirty="0"/>
              <a:t>Thomas Betsa, PhD, Walsh University</a:t>
            </a:r>
          </a:p>
        </p:txBody>
      </p:sp>
      <p:grpSp>
        <p:nvGrpSpPr>
          <p:cNvPr id="284" name="Google Shape;284;p30"/>
          <p:cNvGrpSpPr/>
          <p:nvPr/>
        </p:nvGrpSpPr>
        <p:grpSpPr>
          <a:xfrm>
            <a:off x="1006807" y="487596"/>
            <a:ext cx="288601" cy="1096693"/>
            <a:chOff x="1006700" y="2603975"/>
            <a:chExt cx="55450" cy="210700"/>
          </a:xfrm>
        </p:grpSpPr>
        <p:sp>
          <p:nvSpPr>
            <p:cNvPr id="285" name="Google Shape;285;p30"/>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0"/>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0"/>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0"/>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30"/>
          <p:cNvGrpSpPr/>
          <p:nvPr/>
        </p:nvGrpSpPr>
        <p:grpSpPr>
          <a:xfrm rot="5400000">
            <a:off x="7769557" y="3906771"/>
            <a:ext cx="288601" cy="1096693"/>
            <a:chOff x="1006700" y="2603975"/>
            <a:chExt cx="55450" cy="210700"/>
          </a:xfrm>
        </p:grpSpPr>
        <p:sp>
          <p:nvSpPr>
            <p:cNvPr id="292" name="Google Shape;292;p30"/>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0"/>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0"/>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0"/>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0"/>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0"/>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30"/>
          <p:cNvGrpSpPr/>
          <p:nvPr/>
        </p:nvGrpSpPr>
        <p:grpSpPr>
          <a:xfrm>
            <a:off x="551124" y="3629702"/>
            <a:ext cx="1178637" cy="1096691"/>
            <a:chOff x="827350" y="3629733"/>
            <a:chExt cx="1431600" cy="1332067"/>
          </a:xfrm>
        </p:grpSpPr>
        <p:sp>
          <p:nvSpPr>
            <p:cNvPr id="299" name="Google Shape;299;p30"/>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0"/>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0"/>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30"/>
          <p:cNvGrpSpPr/>
          <p:nvPr/>
        </p:nvGrpSpPr>
        <p:grpSpPr>
          <a:xfrm>
            <a:off x="322602" y="2902809"/>
            <a:ext cx="781224" cy="726909"/>
            <a:chOff x="827350" y="3629733"/>
            <a:chExt cx="1431600" cy="1332067"/>
          </a:xfrm>
        </p:grpSpPr>
        <p:sp>
          <p:nvSpPr>
            <p:cNvPr id="303" name="Google Shape;303;p30"/>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0"/>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30"/>
          <p:cNvGrpSpPr/>
          <p:nvPr/>
        </p:nvGrpSpPr>
        <p:grpSpPr>
          <a:xfrm>
            <a:off x="1816189" y="4394848"/>
            <a:ext cx="356325" cy="331552"/>
            <a:chOff x="827350" y="3629733"/>
            <a:chExt cx="1431600" cy="1332067"/>
          </a:xfrm>
        </p:grpSpPr>
        <p:sp>
          <p:nvSpPr>
            <p:cNvPr id="307" name="Google Shape;307;p30"/>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30"/>
          <p:cNvGrpSpPr/>
          <p:nvPr/>
        </p:nvGrpSpPr>
        <p:grpSpPr>
          <a:xfrm>
            <a:off x="7466251" y="219713"/>
            <a:ext cx="895180" cy="832942"/>
            <a:chOff x="827350" y="3629733"/>
            <a:chExt cx="1431600" cy="1332067"/>
          </a:xfrm>
        </p:grpSpPr>
        <p:sp>
          <p:nvSpPr>
            <p:cNvPr id="311" name="Google Shape;311;p30"/>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0"/>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0"/>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30"/>
          <p:cNvGrpSpPr/>
          <p:nvPr/>
        </p:nvGrpSpPr>
        <p:grpSpPr>
          <a:xfrm>
            <a:off x="8131283" y="1065715"/>
            <a:ext cx="598982" cy="557337"/>
            <a:chOff x="827350" y="3629733"/>
            <a:chExt cx="1431600" cy="1332067"/>
          </a:xfrm>
        </p:grpSpPr>
        <p:sp>
          <p:nvSpPr>
            <p:cNvPr id="315" name="Google Shape;315;p30"/>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0"/>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0"/>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30"/>
          <p:cNvGrpSpPr/>
          <p:nvPr/>
        </p:nvGrpSpPr>
        <p:grpSpPr>
          <a:xfrm>
            <a:off x="6901231" y="620669"/>
            <a:ext cx="464268" cy="431989"/>
            <a:chOff x="827350" y="3629733"/>
            <a:chExt cx="1431600" cy="1332067"/>
          </a:xfrm>
        </p:grpSpPr>
        <p:sp>
          <p:nvSpPr>
            <p:cNvPr id="319" name="Google Shape;319;p30"/>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0"/>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0"/>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42"/>
          <p:cNvSpPr/>
          <p:nvPr/>
        </p:nvSpPr>
        <p:spPr>
          <a:xfrm>
            <a:off x="713225" y="510300"/>
            <a:ext cx="7704000" cy="6321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txBox="1">
            <a:spLocks noGrp="1"/>
          </p:cNvSpPr>
          <p:nvPr>
            <p:ph type="title"/>
          </p:nvPr>
        </p:nvSpPr>
        <p:spPr>
          <a:xfrm>
            <a:off x="718150" y="540000"/>
            <a:ext cx="7705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Research Base</a:t>
            </a:r>
            <a:endParaRPr dirty="0"/>
          </a:p>
        </p:txBody>
      </p:sp>
      <p:sp>
        <p:nvSpPr>
          <p:cNvPr id="796" name="Google Shape;796;p42"/>
          <p:cNvSpPr txBox="1">
            <a:spLocks noGrp="1"/>
          </p:cNvSpPr>
          <p:nvPr>
            <p:ph type="body" idx="1"/>
          </p:nvPr>
        </p:nvSpPr>
        <p:spPr>
          <a:xfrm>
            <a:off x="720000" y="1456400"/>
            <a:ext cx="7704000" cy="2594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lt1"/>
              </a:buClr>
              <a:buSzPts val="1200"/>
              <a:buFont typeface="Nunito"/>
              <a:buChar char="●"/>
            </a:pPr>
            <a:r>
              <a:rPr lang="en-US" sz="2000" dirty="0"/>
              <a:t>Holmes et al. (2023):</a:t>
            </a:r>
          </a:p>
          <a:p>
            <a:pPr lvl="1" indent="-304800">
              <a:buSzPts val="1200"/>
              <a:buFont typeface="Wingdings" panose="05000000000000000000" pitchFamily="2" charset="2"/>
              <a:buChar char="Ø"/>
            </a:pPr>
            <a:r>
              <a:rPr lang="en-US" sz="2400" dirty="0"/>
              <a:t>AI supports instructional design</a:t>
            </a:r>
          </a:p>
          <a:p>
            <a:pPr marL="457200" lvl="0" indent="-304800" algn="l" rtl="0">
              <a:spcBef>
                <a:spcPts val="0"/>
              </a:spcBef>
              <a:spcAft>
                <a:spcPts val="0"/>
              </a:spcAft>
              <a:buClr>
                <a:schemeClr val="lt1"/>
              </a:buClr>
              <a:buSzPts val="1200"/>
              <a:buFont typeface="Nunito"/>
              <a:buChar char="●"/>
            </a:pPr>
            <a:r>
              <a:rPr lang="en-US" sz="2000" dirty="0"/>
              <a:t> </a:t>
            </a:r>
            <a:r>
              <a:rPr lang="en-US" sz="2000" dirty="0" err="1"/>
              <a:t>Luckin</a:t>
            </a:r>
            <a:r>
              <a:rPr lang="en-US" sz="2000" dirty="0"/>
              <a:t> (2021)</a:t>
            </a:r>
          </a:p>
          <a:p>
            <a:pPr lvl="1" indent="-304800">
              <a:buSzPts val="1200"/>
              <a:buFont typeface="Wingdings" panose="05000000000000000000" pitchFamily="2" charset="2"/>
              <a:buChar char="Ø"/>
            </a:pPr>
            <a:r>
              <a:rPr lang="en-US" sz="2400" dirty="0"/>
              <a:t>AI as scaffolding for teacher thinking</a:t>
            </a:r>
          </a:p>
          <a:p>
            <a:pPr marL="457200" lvl="0" indent="-304800" algn="l" rtl="0">
              <a:spcBef>
                <a:spcPts val="0"/>
              </a:spcBef>
              <a:spcAft>
                <a:spcPts val="0"/>
              </a:spcAft>
              <a:buClr>
                <a:schemeClr val="lt1"/>
              </a:buClr>
              <a:buSzPts val="1200"/>
              <a:buFont typeface="Nunito"/>
              <a:buChar char="●"/>
            </a:pPr>
            <a:r>
              <a:rPr lang="en-US" sz="2000" dirty="0"/>
              <a:t> Trust &amp; Whalen (2023)</a:t>
            </a:r>
          </a:p>
          <a:p>
            <a:pPr lvl="1" indent="-304800">
              <a:buSzPts val="1200"/>
              <a:buFont typeface="Wingdings" panose="05000000000000000000" pitchFamily="2" charset="2"/>
              <a:buChar char="Ø"/>
            </a:pPr>
            <a:r>
              <a:rPr lang="en-US" sz="2400" dirty="0"/>
              <a:t>Emerging practices in teacher prep</a:t>
            </a:r>
          </a:p>
          <a:p>
            <a:pPr marL="457200" lvl="0" indent="-304800" algn="l" rtl="0">
              <a:spcBef>
                <a:spcPts val="0"/>
              </a:spcBef>
              <a:spcAft>
                <a:spcPts val="0"/>
              </a:spcAft>
              <a:buClr>
                <a:schemeClr val="lt1"/>
              </a:buClr>
              <a:buSzPts val="1200"/>
              <a:buFont typeface="Nunito"/>
              <a:buChar char="●"/>
            </a:pPr>
            <a:r>
              <a:rPr lang="en-US" sz="2000" dirty="0"/>
              <a:t> Southworth &amp; Watson (2024)</a:t>
            </a:r>
          </a:p>
          <a:p>
            <a:pPr lvl="1" indent="-304800">
              <a:buSzPts val="1200"/>
              <a:buFont typeface="Wingdings" panose="05000000000000000000" pitchFamily="2" charset="2"/>
              <a:buChar char="Ø"/>
            </a:pPr>
            <a:r>
              <a:rPr lang="en-US" sz="2400" dirty="0"/>
              <a:t>AI in candidate reflection</a:t>
            </a:r>
          </a:p>
        </p:txBody>
      </p:sp>
      <p:grpSp>
        <p:nvGrpSpPr>
          <p:cNvPr id="797" name="Google Shape;797;p42"/>
          <p:cNvGrpSpPr/>
          <p:nvPr/>
        </p:nvGrpSpPr>
        <p:grpSpPr>
          <a:xfrm rot="10800000">
            <a:off x="206982" y="423196"/>
            <a:ext cx="288601" cy="1096693"/>
            <a:chOff x="1006700" y="2603975"/>
            <a:chExt cx="55450" cy="210700"/>
          </a:xfrm>
        </p:grpSpPr>
        <p:sp>
          <p:nvSpPr>
            <p:cNvPr id="798" name="Google Shape;798;p42"/>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42"/>
          <p:cNvGrpSpPr/>
          <p:nvPr/>
        </p:nvGrpSpPr>
        <p:grpSpPr>
          <a:xfrm>
            <a:off x="7882402" y="3927185"/>
            <a:ext cx="1096749" cy="1020364"/>
            <a:chOff x="827350" y="3629733"/>
            <a:chExt cx="1431600" cy="1332067"/>
          </a:xfrm>
        </p:grpSpPr>
        <p:sp>
          <p:nvSpPr>
            <p:cNvPr id="805" name="Google Shape;805;p42"/>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42"/>
          <p:cNvGrpSpPr/>
          <p:nvPr/>
        </p:nvGrpSpPr>
        <p:grpSpPr>
          <a:xfrm>
            <a:off x="7771279" y="3271162"/>
            <a:ext cx="510366" cy="474882"/>
            <a:chOff x="827350" y="3629733"/>
            <a:chExt cx="1431600" cy="1332067"/>
          </a:xfrm>
        </p:grpSpPr>
        <p:sp>
          <p:nvSpPr>
            <p:cNvPr id="809" name="Google Shape;809;p42"/>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42"/>
          <p:cNvGrpSpPr/>
          <p:nvPr/>
        </p:nvGrpSpPr>
        <p:grpSpPr>
          <a:xfrm>
            <a:off x="7247377" y="4412793"/>
            <a:ext cx="401134" cy="373245"/>
            <a:chOff x="827350" y="3629733"/>
            <a:chExt cx="1431600" cy="1332067"/>
          </a:xfrm>
        </p:grpSpPr>
        <p:sp>
          <p:nvSpPr>
            <p:cNvPr id="813" name="Google Shape;813;p42"/>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Naturalist Magnifying Glass Stock Illustrations – 92 Naturalist Magnifying  Glass Stock Illustrations, Vectors &amp; Clipart - Dreamstime">
            <a:extLst>
              <a:ext uri="{FF2B5EF4-FFF2-40B4-BE49-F238E27FC236}">
                <a16:creationId xmlns:a16="http://schemas.microsoft.com/office/drawing/2014/main" id="{04C44DD2-14D3-4873-A7FA-AF64EC60B80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333" b="90000" l="9961" r="89908">
                        <a14:foregroundMark x1="32765" y1="14889" x2="32765" y2="14889"/>
                        <a14:foregroundMark x1="28047" y1="13333" x2="48018" y2="16483"/>
                        <a14:foregroundMark x1="30144" y1="5778" x2="36157" y2="4673"/>
                        <a14:foregroundMark x1="32241" y1="25556" x2="37746" y2="16444"/>
                        <a14:foregroundMark x1="42202" y1="34222" x2="53342" y2="38889"/>
                        <a14:foregroundMark x1="59371" y1="47333" x2="66055" y2="60667"/>
                        <a14:foregroundMark x1="15334" y1="51222" x2="25426" y2="56667"/>
                        <a14:foregroundMark x1="25426" y1="56667" x2="25688" y2="56889"/>
                        <a14:backgroundMark x1="49541" y1="15556" x2="50459" y2="16444"/>
                        <a14:backgroundMark x1="50066" y1="16444" x2="50459" y2="18111"/>
                        <a14:backgroundMark x1="37746" y1="4333" x2="37746" y2="4333"/>
                        <a14:backgroundMark x1="38008" y1="4111" x2="38008" y2="4111"/>
                        <a14:backgroundMark x1="36959" y1="3889" x2="38139" y2="4333"/>
                      </a14:backgroundRemoval>
                    </a14:imgEffect>
                  </a14:imgLayer>
                </a14:imgProps>
              </a:ext>
              <a:ext uri="{28A0092B-C50C-407E-A947-70E740481C1C}">
                <a14:useLocalDpi xmlns:a14="http://schemas.microsoft.com/office/drawing/2010/main" val="0"/>
              </a:ext>
            </a:extLst>
          </a:blip>
          <a:srcRect/>
          <a:stretch>
            <a:fillRect/>
          </a:stretch>
        </p:blipFill>
        <p:spPr bwMode="auto">
          <a:xfrm>
            <a:off x="6306777" y="439062"/>
            <a:ext cx="2401167" cy="283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3"/>
          <p:cNvSpPr/>
          <p:nvPr/>
        </p:nvSpPr>
        <p:spPr>
          <a:xfrm>
            <a:off x="1339813" y="1228150"/>
            <a:ext cx="2911500" cy="24768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3"/>
          <p:cNvSpPr txBox="1">
            <a:spLocks noGrp="1"/>
          </p:cNvSpPr>
          <p:nvPr>
            <p:ph type="title"/>
          </p:nvPr>
        </p:nvSpPr>
        <p:spPr>
          <a:xfrm>
            <a:off x="4491888" y="1682463"/>
            <a:ext cx="3312300" cy="111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Forging the Tools</a:t>
            </a:r>
          </a:p>
        </p:txBody>
      </p:sp>
      <p:sp>
        <p:nvSpPr>
          <p:cNvPr id="398" name="Google Shape;398;p33"/>
          <p:cNvSpPr txBox="1">
            <a:spLocks noGrp="1"/>
          </p:cNvSpPr>
          <p:nvPr>
            <p:ph type="subTitle" idx="1"/>
          </p:nvPr>
        </p:nvSpPr>
        <p:spPr>
          <a:xfrm>
            <a:off x="4491888" y="2851113"/>
            <a:ext cx="3312300" cy="60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Practical Applications &amp; Demos</a:t>
            </a:r>
            <a:endParaRPr dirty="0"/>
          </a:p>
        </p:txBody>
      </p:sp>
      <p:sp>
        <p:nvSpPr>
          <p:cNvPr id="399" name="Google Shape;399;p33"/>
          <p:cNvSpPr txBox="1">
            <a:spLocks noGrp="1"/>
          </p:cNvSpPr>
          <p:nvPr>
            <p:ph type="title" idx="2"/>
          </p:nvPr>
        </p:nvSpPr>
        <p:spPr>
          <a:xfrm>
            <a:off x="1931113" y="1872250"/>
            <a:ext cx="1997420" cy="118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400" name="Google Shape;400;p33"/>
          <p:cNvGrpSpPr/>
          <p:nvPr/>
        </p:nvGrpSpPr>
        <p:grpSpPr>
          <a:xfrm rot="10800000">
            <a:off x="8057882" y="382596"/>
            <a:ext cx="288601" cy="1096693"/>
            <a:chOff x="1006700" y="2603975"/>
            <a:chExt cx="55450" cy="210700"/>
          </a:xfrm>
        </p:grpSpPr>
        <p:sp>
          <p:nvSpPr>
            <p:cNvPr id="401" name="Google Shape;401;p33"/>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3"/>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3"/>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3"/>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33"/>
          <p:cNvGrpSpPr/>
          <p:nvPr/>
        </p:nvGrpSpPr>
        <p:grpSpPr>
          <a:xfrm>
            <a:off x="558602" y="508321"/>
            <a:ext cx="781224" cy="726909"/>
            <a:chOff x="827350" y="3629733"/>
            <a:chExt cx="1431600" cy="1332067"/>
          </a:xfrm>
        </p:grpSpPr>
        <p:sp>
          <p:nvSpPr>
            <p:cNvPr id="408" name="Google Shape;408;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33"/>
          <p:cNvGrpSpPr/>
          <p:nvPr/>
        </p:nvGrpSpPr>
        <p:grpSpPr>
          <a:xfrm>
            <a:off x="1387564" y="321673"/>
            <a:ext cx="356325" cy="331552"/>
            <a:chOff x="827350" y="3629733"/>
            <a:chExt cx="1431600" cy="1332067"/>
          </a:xfrm>
        </p:grpSpPr>
        <p:sp>
          <p:nvSpPr>
            <p:cNvPr id="412" name="Google Shape;412;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3"/>
          <p:cNvGrpSpPr/>
          <p:nvPr/>
        </p:nvGrpSpPr>
        <p:grpSpPr>
          <a:xfrm>
            <a:off x="7535601" y="3848738"/>
            <a:ext cx="895180" cy="832942"/>
            <a:chOff x="827350" y="3629733"/>
            <a:chExt cx="1431600" cy="1332067"/>
          </a:xfrm>
        </p:grpSpPr>
        <p:sp>
          <p:nvSpPr>
            <p:cNvPr id="416" name="Google Shape;416;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33"/>
          <p:cNvGrpSpPr/>
          <p:nvPr/>
        </p:nvGrpSpPr>
        <p:grpSpPr>
          <a:xfrm>
            <a:off x="7902683" y="2980240"/>
            <a:ext cx="598982" cy="557337"/>
            <a:chOff x="827350" y="3629733"/>
            <a:chExt cx="1431600" cy="1332067"/>
          </a:xfrm>
        </p:grpSpPr>
        <p:sp>
          <p:nvSpPr>
            <p:cNvPr id="420" name="Google Shape;420;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33"/>
          <p:cNvGrpSpPr/>
          <p:nvPr/>
        </p:nvGrpSpPr>
        <p:grpSpPr>
          <a:xfrm>
            <a:off x="6634531" y="4239131"/>
            <a:ext cx="464268" cy="431989"/>
            <a:chOff x="827350" y="3629733"/>
            <a:chExt cx="1431600" cy="1332067"/>
          </a:xfrm>
        </p:grpSpPr>
        <p:sp>
          <p:nvSpPr>
            <p:cNvPr id="424" name="Google Shape;424;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33"/>
          <p:cNvGrpSpPr/>
          <p:nvPr/>
        </p:nvGrpSpPr>
        <p:grpSpPr>
          <a:xfrm rot="5400000">
            <a:off x="962657" y="3906771"/>
            <a:ext cx="288601" cy="1096693"/>
            <a:chOff x="1006700" y="2603975"/>
            <a:chExt cx="55450" cy="210700"/>
          </a:xfrm>
        </p:grpSpPr>
        <p:sp>
          <p:nvSpPr>
            <p:cNvPr id="428" name="Google Shape;428;p33"/>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5351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88EC44-7292-4B19-85F4-C299B5C0925A}"/>
              </a:ext>
            </a:extLst>
          </p:cNvPr>
          <p:cNvSpPr>
            <a:spLocks noGrp="1"/>
          </p:cNvSpPr>
          <p:nvPr>
            <p:ph type="title"/>
          </p:nvPr>
        </p:nvSpPr>
        <p:spPr/>
        <p:txBody>
          <a:bodyPr/>
          <a:lstStyle/>
          <a:p>
            <a:r>
              <a:rPr lang="en-US" dirty="0"/>
              <a:t>Lesson Planning with AI</a:t>
            </a:r>
          </a:p>
        </p:txBody>
      </p:sp>
      <p:sp>
        <p:nvSpPr>
          <p:cNvPr id="10" name="Content Placeholder 2">
            <a:extLst>
              <a:ext uri="{FF2B5EF4-FFF2-40B4-BE49-F238E27FC236}">
                <a16:creationId xmlns:a16="http://schemas.microsoft.com/office/drawing/2014/main" id="{2A2DE6CA-34E9-4A0E-82F7-6EF3615DB1E2}"/>
              </a:ext>
            </a:extLst>
          </p:cNvPr>
          <p:cNvSpPr txBox="1">
            <a:spLocks/>
          </p:cNvSpPr>
          <p:nvPr/>
        </p:nvSpPr>
        <p:spPr>
          <a:xfrm>
            <a:off x="914400" y="2926080"/>
            <a:ext cx="8229600" cy="4525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Karla"/>
              <a:buChar char="●"/>
              <a:defRPr sz="1200" b="1" i="0" u="none" strike="noStrike" cap="none">
                <a:solidFill>
                  <a:schemeClr val="lt1"/>
                </a:solidFill>
                <a:latin typeface="Karla"/>
                <a:ea typeface="Karla"/>
                <a:cs typeface="Karla"/>
                <a:sym typeface="Karla"/>
              </a:defRPr>
            </a:lvl1pPr>
            <a:lvl2pPr marL="914400" marR="0" lvl="1"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2pPr>
            <a:lvl3pPr marL="1371600" marR="0" lvl="2"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3pPr>
            <a:lvl4pPr marL="1828800" marR="0" lvl="3"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4pPr>
            <a:lvl5pPr marL="2286000" marR="0" lvl="4"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5pPr>
            <a:lvl6pPr marL="2743200" marR="0" lvl="5"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6pPr>
            <a:lvl7pPr marL="3200400" marR="0" lvl="6"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7pPr>
            <a:lvl8pPr marL="3657600" marR="0" lvl="7"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8pPr>
            <a:lvl9pPr marL="4114800" marR="0" lvl="8"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9pPr>
          </a:lstStyle>
          <a:p>
            <a:r>
              <a:rPr lang="en-US" sz="2000" dirty="0"/>
              <a:t>• Generate lesson outlines aligned to standards</a:t>
            </a:r>
          </a:p>
          <a:p>
            <a:r>
              <a:rPr lang="en-US" sz="2000" dirty="0"/>
              <a:t>• Create scaffolding supports for diverse learners</a:t>
            </a:r>
          </a:p>
          <a:p>
            <a:r>
              <a:rPr lang="en-US" sz="2000" dirty="0"/>
              <a:t>• Save time on routine instructional tasks</a:t>
            </a:r>
          </a:p>
        </p:txBody>
      </p:sp>
      <p:sp>
        <p:nvSpPr>
          <p:cNvPr id="11" name="TextBox 10">
            <a:extLst>
              <a:ext uri="{FF2B5EF4-FFF2-40B4-BE49-F238E27FC236}">
                <a16:creationId xmlns:a16="http://schemas.microsoft.com/office/drawing/2014/main" id="{1AA1CA58-598C-467C-A0F9-8D3EF2D7E2B1}"/>
              </a:ext>
            </a:extLst>
          </p:cNvPr>
          <p:cNvSpPr txBox="1"/>
          <p:nvPr/>
        </p:nvSpPr>
        <p:spPr>
          <a:xfrm>
            <a:off x="457200" y="914400"/>
            <a:ext cx="4355680" cy="677108"/>
          </a:xfrm>
          <a:prstGeom prst="rect">
            <a:avLst/>
          </a:prstGeom>
          <a:noFill/>
        </p:spPr>
        <p:txBody>
          <a:bodyPr wrap="none">
            <a:spAutoFit/>
          </a:bodyPr>
          <a:lstStyle/>
          <a:p>
            <a:endParaRPr dirty="0"/>
          </a:p>
          <a:p>
            <a:pPr>
              <a:defRPr sz="2400" b="1">
                <a:solidFill>
                  <a:srgbClr val="003366"/>
                </a:solidFill>
              </a:defRPr>
            </a:pPr>
            <a:r>
              <a:rPr dirty="0">
                <a:solidFill>
                  <a:srgbClr val="00B0F0"/>
                </a:solidFill>
              </a:rPr>
              <a:t>🔧 Tool: </a:t>
            </a:r>
            <a:r>
              <a:rPr dirty="0" err="1">
                <a:solidFill>
                  <a:srgbClr val="00B0F0"/>
                </a:solidFill>
              </a:rPr>
              <a:t>ChatGPT</a:t>
            </a:r>
            <a:r>
              <a:rPr dirty="0">
                <a:solidFill>
                  <a:srgbClr val="00B0F0"/>
                </a:solidFill>
              </a:rPr>
              <a:t> or Gemini</a:t>
            </a:r>
          </a:p>
        </p:txBody>
      </p:sp>
      <p:sp>
        <p:nvSpPr>
          <p:cNvPr id="12" name="TextBox 11">
            <a:extLst>
              <a:ext uri="{FF2B5EF4-FFF2-40B4-BE49-F238E27FC236}">
                <a16:creationId xmlns:a16="http://schemas.microsoft.com/office/drawing/2014/main" id="{4E6ACA11-DAC7-464C-A354-77D6906D28B8}"/>
              </a:ext>
            </a:extLst>
          </p:cNvPr>
          <p:cNvSpPr txBox="1"/>
          <p:nvPr/>
        </p:nvSpPr>
        <p:spPr>
          <a:xfrm>
            <a:off x="457200" y="1326198"/>
            <a:ext cx="8343900" cy="1138773"/>
          </a:xfrm>
          <a:prstGeom prst="rect">
            <a:avLst/>
          </a:prstGeom>
          <a:noFill/>
        </p:spPr>
        <p:txBody>
          <a:bodyPr wrap="square">
            <a:spAutoFit/>
          </a:bodyPr>
          <a:lstStyle/>
          <a:p>
            <a:endParaRPr dirty="0"/>
          </a:p>
          <a:p>
            <a:pPr>
              <a:defRPr sz="1800"/>
            </a:pPr>
            <a:r>
              <a:rPr dirty="0"/>
              <a:t>💡 </a:t>
            </a:r>
            <a:r>
              <a:rPr dirty="0">
                <a:solidFill>
                  <a:schemeClr val="bg1"/>
                </a:solidFill>
              </a:rPr>
              <a:t>Sample Prompt:</a:t>
            </a:r>
            <a:br>
              <a:rPr dirty="0">
                <a:solidFill>
                  <a:schemeClr val="bg1"/>
                </a:solidFill>
              </a:rPr>
            </a:br>
            <a:r>
              <a:rPr dirty="0">
                <a:solidFill>
                  <a:schemeClr val="bg1"/>
                </a:solidFill>
              </a:rPr>
              <a:t>Create a 5E lesson on ecosystems for 7th grade, aligned to NGSS, including vocabulary scaffolds for English learners.</a:t>
            </a:r>
          </a:p>
        </p:txBody>
      </p:sp>
      <p:sp>
        <p:nvSpPr>
          <p:cNvPr id="13" name="Rectangle 12">
            <a:extLst>
              <a:ext uri="{FF2B5EF4-FFF2-40B4-BE49-F238E27FC236}">
                <a16:creationId xmlns:a16="http://schemas.microsoft.com/office/drawing/2014/main" id="{2829FC97-F958-4CFB-8B6D-96BC4E99BB1D}"/>
              </a:ext>
            </a:extLst>
          </p:cNvPr>
          <p:cNvSpPr/>
          <p:nvPr/>
        </p:nvSpPr>
        <p:spPr>
          <a:xfrm>
            <a:off x="1377000" y="2710882"/>
            <a:ext cx="6388100" cy="2221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3074" name="Picture 2">
            <a:hlinkClick r:id="rId3"/>
            <a:extLst>
              <a:ext uri="{FF2B5EF4-FFF2-40B4-BE49-F238E27FC236}">
                <a16:creationId xmlns:a16="http://schemas.microsoft.com/office/drawing/2014/main" id="{38C3FEB0-88F5-44E7-8BAE-B47C5BEA3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3215" y="3157192"/>
            <a:ext cx="1263650" cy="12636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emini icon changes on iPhone and Android | Mashable">
            <a:hlinkClick r:id="rId5"/>
            <a:extLst>
              <a:ext uri="{FF2B5EF4-FFF2-40B4-BE49-F238E27FC236}">
                <a16:creationId xmlns:a16="http://schemas.microsoft.com/office/drawing/2014/main" id="{748F3F92-C8EB-4E89-BCD0-BD449B440A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926080"/>
            <a:ext cx="1790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4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74"/>
                                        </p:tgtEl>
                                      </p:cBhvr>
                                    </p:animEffect>
                                    <p:set>
                                      <p:cBhvr>
                                        <p:cTn id="7" dur="1" fill="hold">
                                          <p:stCondLst>
                                            <p:cond delay="499"/>
                                          </p:stCondLst>
                                        </p:cTn>
                                        <p:tgtEl>
                                          <p:spTgt spid="307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76"/>
                                        </p:tgtEl>
                                      </p:cBhvr>
                                    </p:animEffect>
                                    <p:set>
                                      <p:cBhvr>
                                        <p:cTn id="12" dur="1" fill="hold">
                                          <p:stCondLst>
                                            <p:cond delay="499"/>
                                          </p:stCondLst>
                                        </p:cTn>
                                        <p:tgtEl>
                                          <p:spTgt spid="307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88EC44-7292-4B19-85F4-C299B5C0925A}"/>
              </a:ext>
            </a:extLst>
          </p:cNvPr>
          <p:cNvSpPr>
            <a:spLocks noGrp="1"/>
          </p:cNvSpPr>
          <p:nvPr>
            <p:ph type="title"/>
          </p:nvPr>
        </p:nvSpPr>
        <p:spPr/>
        <p:txBody>
          <a:bodyPr/>
          <a:lstStyle/>
          <a:p>
            <a:r>
              <a:rPr lang="en-US" dirty="0"/>
              <a:t>Differentiation Strategies</a:t>
            </a:r>
          </a:p>
        </p:txBody>
      </p:sp>
      <p:sp>
        <p:nvSpPr>
          <p:cNvPr id="10" name="Content Placeholder 2">
            <a:extLst>
              <a:ext uri="{FF2B5EF4-FFF2-40B4-BE49-F238E27FC236}">
                <a16:creationId xmlns:a16="http://schemas.microsoft.com/office/drawing/2014/main" id="{2A2DE6CA-34E9-4A0E-82F7-6EF3615DB1E2}"/>
              </a:ext>
            </a:extLst>
          </p:cNvPr>
          <p:cNvSpPr txBox="1">
            <a:spLocks/>
          </p:cNvSpPr>
          <p:nvPr/>
        </p:nvSpPr>
        <p:spPr>
          <a:xfrm>
            <a:off x="914400" y="2926080"/>
            <a:ext cx="8229600" cy="4525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Karla"/>
              <a:buChar char="●"/>
              <a:defRPr sz="1200" b="1" i="0" u="none" strike="noStrike" cap="none">
                <a:solidFill>
                  <a:schemeClr val="lt1"/>
                </a:solidFill>
                <a:latin typeface="Karla"/>
                <a:ea typeface="Karla"/>
                <a:cs typeface="Karla"/>
                <a:sym typeface="Karla"/>
              </a:defRPr>
            </a:lvl1pPr>
            <a:lvl2pPr marL="914400" marR="0" lvl="1"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2pPr>
            <a:lvl3pPr marL="1371600" marR="0" lvl="2"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3pPr>
            <a:lvl4pPr marL="1828800" marR="0" lvl="3"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4pPr>
            <a:lvl5pPr marL="2286000" marR="0" lvl="4"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5pPr>
            <a:lvl6pPr marL="2743200" marR="0" lvl="5"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6pPr>
            <a:lvl7pPr marL="3200400" marR="0" lvl="6"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7pPr>
            <a:lvl8pPr marL="3657600" marR="0" lvl="7"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8pPr>
            <a:lvl9pPr marL="4114800" marR="0" lvl="8"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9pPr>
          </a:lstStyle>
          <a:p>
            <a:r>
              <a:rPr lang="en-US" sz="2000" dirty="0"/>
              <a:t>• Multiple versions of the same task</a:t>
            </a:r>
          </a:p>
          <a:p>
            <a:r>
              <a:rPr lang="en-US" sz="2000" dirty="0"/>
              <a:t>• Reading passages at varied levels</a:t>
            </a:r>
          </a:p>
          <a:p>
            <a:r>
              <a:rPr lang="en-US" sz="2000" dirty="0"/>
              <a:t>• Scaffolding prompts for diverse needs</a:t>
            </a:r>
          </a:p>
        </p:txBody>
      </p:sp>
      <p:sp>
        <p:nvSpPr>
          <p:cNvPr id="11" name="TextBox 10">
            <a:extLst>
              <a:ext uri="{FF2B5EF4-FFF2-40B4-BE49-F238E27FC236}">
                <a16:creationId xmlns:a16="http://schemas.microsoft.com/office/drawing/2014/main" id="{1AA1CA58-598C-467C-A0F9-8D3EF2D7E2B1}"/>
              </a:ext>
            </a:extLst>
          </p:cNvPr>
          <p:cNvSpPr txBox="1"/>
          <p:nvPr/>
        </p:nvSpPr>
        <p:spPr>
          <a:xfrm>
            <a:off x="457200" y="914400"/>
            <a:ext cx="2836033" cy="677108"/>
          </a:xfrm>
          <a:prstGeom prst="rect">
            <a:avLst/>
          </a:prstGeom>
          <a:noFill/>
        </p:spPr>
        <p:txBody>
          <a:bodyPr wrap="none">
            <a:spAutoFit/>
          </a:bodyPr>
          <a:lstStyle/>
          <a:p>
            <a:endParaRPr dirty="0"/>
          </a:p>
          <a:p>
            <a:pPr>
              <a:defRPr sz="2400" b="1">
                <a:solidFill>
                  <a:srgbClr val="003366"/>
                </a:solidFill>
              </a:defRPr>
            </a:pPr>
            <a:r>
              <a:rPr dirty="0">
                <a:solidFill>
                  <a:srgbClr val="00B0F0"/>
                </a:solidFill>
              </a:rPr>
              <a:t>🔧 Tool:</a:t>
            </a:r>
            <a:r>
              <a:rPr lang="en-US" dirty="0">
                <a:solidFill>
                  <a:srgbClr val="00B0F0"/>
                </a:solidFill>
              </a:rPr>
              <a:t> Diffit.me </a:t>
            </a:r>
            <a:endParaRPr dirty="0">
              <a:solidFill>
                <a:srgbClr val="00B0F0"/>
              </a:solidFill>
            </a:endParaRPr>
          </a:p>
        </p:txBody>
      </p:sp>
      <p:sp>
        <p:nvSpPr>
          <p:cNvPr id="12" name="TextBox 11">
            <a:extLst>
              <a:ext uri="{FF2B5EF4-FFF2-40B4-BE49-F238E27FC236}">
                <a16:creationId xmlns:a16="http://schemas.microsoft.com/office/drawing/2014/main" id="{4E6ACA11-DAC7-464C-A354-77D6906D28B8}"/>
              </a:ext>
            </a:extLst>
          </p:cNvPr>
          <p:cNvSpPr txBox="1"/>
          <p:nvPr/>
        </p:nvSpPr>
        <p:spPr>
          <a:xfrm>
            <a:off x="457200" y="1326258"/>
            <a:ext cx="8343900" cy="1415772"/>
          </a:xfrm>
          <a:prstGeom prst="rect">
            <a:avLst/>
          </a:prstGeom>
          <a:noFill/>
        </p:spPr>
        <p:txBody>
          <a:bodyPr wrap="square">
            <a:spAutoFit/>
          </a:bodyPr>
          <a:lstStyle/>
          <a:p>
            <a:endParaRPr dirty="0"/>
          </a:p>
          <a:p>
            <a:pPr>
              <a:defRPr sz="1800"/>
            </a:pPr>
            <a:r>
              <a:rPr dirty="0"/>
              <a:t>💡 </a:t>
            </a:r>
            <a:r>
              <a:rPr dirty="0">
                <a:solidFill>
                  <a:schemeClr val="bg1"/>
                </a:solidFill>
              </a:rPr>
              <a:t>Sample Prompt:</a:t>
            </a:r>
            <a:br>
              <a:rPr dirty="0">
                <a:solidFill>
                  <a:schemeClr val="bg1"/>
                </a:solidFill>
              </a:rPr>
            </a:br>
            <a:r>
              <a:rPr lang="en-US" dirty="0">
                <a:solidFill>
                  <a:schemeClr val="bg1"/>
                </a:solidFill>
              </a:rPr>
              <a:t>Adapt this passage for grades 3, 6, and 9, with simplified language and comprehension questions.</a:t>
            </a:r>
          </a:p>
          <a:p>
            <a:pPr>
              <a:defRPr sz="1800"/>
            </a:pPr>
            <a:endParaRPr dirty="0">
              <a:solidFill>
                <a:schemeClr val="bg1"/>
              </a:solidFill>
            </a:endParaRPr>
          </a:p>
        </p:txBody>
      </p:sp>
      <p:sp>
        <p:nvSpPr>
          <p:cNvPr id="13" name="Rectangle 12">
            <a:extLst>
              <a:ext uri="{FF2B5EF4-FFF2-40B4-BE49-F238E27FC236}">
                <a16:creationId xmlns:a16="http://schemas.microsoft.com/office/drawing/2014/main" id="{2829FC97-F958-4CFB-8B6D-96BC4E99BB1D}"/>
              </a:ext>
            </a:extLst>
          </p:cNvPr>
          <p:cNvSpPr/>
          <p:nvPr/>
        </p:nvSpPr>
        <p:spPr>
          <a:xfrm>
            <a:off x="1130300" y="2724515"/>
            <a:ext cx="6388100" cy="2221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3080" name="Picture 8" descr="Diffit Review - EducationalAppStore">
            <a:hlinkClick r:id="rId3"/>
            <a:extLst>
              <a:ext uri="{FF2B5EF4-FFF2-40B4-BE49-F238E27FC236}">
                <a16:creationId xmlns:a16="http://schemas.microsoft.com/office/drawing/2014/main" id="{5468ECCE-CF4C-42D3-9B83-2CFD502D7E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75" y="2955588"/>
            <a:ext cx="1758950" cy="175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99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80"/>
                                        </p:tgtEl>
                                      </p:cBhvr>
                                    </p:animEffect>
                                    <p:set>
                                      <p:cBhvr>
                                        <p:cTn id="7" dur="1" fill="hold">
                                          <p:stCondLst>
                                            <p:cond delay="499"/>
                                          </p:stCondLst>
                                        </p:cTn>
                                        <p:tgtEl>
                                          <p:spTgt spid="308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88EC44-7292-4B19-85F4-C299B5C0925A}"/>
              </a:ext>
            </a:extLst>
          </p:cNvPr>
          <p:cNvSpPr>
            <a:spLocks noGrp="1"/>
          </p:cNvSpPr>
          <p:nvPr>
            <p:ph type="title"/>
          </p:nvPr>
        </p:nvSpPr>
        <p:spPr/>
        <p:txBody>
          <a:bodyPr/>
          <a:lstStyle/>
          <a:p>
            <a:r>
              <a:rPr lang="en-US" dirty="0"/>
              <a:t>Assessment &amp; Feedback</a:t>
            </a:r>
          </a:p>
        </p:txBody>
      </p:sp>
      <p:sp>
        <p:nvSpPr>
          <p:cNvPr id="10" name="Content Placeholder 2">
            <a:extLst>
              <a:ext uri="{FF2B5EF4-FFF2-40B4-BE49-F238E27FC236}">
                <a16:creationId xmlns:a16="http://schemas.microsoft.com/office/drawing/2014/main" id="{2A2DE6CA-34E9-4A0E-82F7-6EF3615DB1E2}"/>
              </a:ext>
            </a:extLst>
          </p:cNvPr>
          <p:cNvSpPr txBox="1">
            <a:spLocks/>
          </p:cNvSpPr>
          <p:nvPr/>
        </p:nvSpPr>
        <p:spPr>
          <a:xfrm>
            <a:off x="914400" y="2926080"/>
            <a:ext cx="8229600" cy="4525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Karla"/>
              <a:buChar char="●"/>
              <a:defRPr sz="1200" b="1" i="0" u="none" strike="noStrike" cap="none">
                <a:solidFill>
                  <a:schemeClr val="lt1"/>
                </a:solidFill>
                <a:latin typeface="Karla"/>
                <a:ea typeface="Karla"/>
                <a:cs typeface="Karla"/>
                <a:sym typeface="Karla"/>
              </a:defRPr>
            </a:lvl1pPr>
            <a:lvl2pPr marL="914400" marR="0" lvl="1"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2pPr>
            <a:lvl3pPr marL="1371600" marR="0" lvl="2"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3pPr>
            <a:lvl4pPr marL="1828800" marR="0" lvl="3"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4pPr>
            <a:lvl5pPr marL="2286000" marR="0" lvl="4"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5pPr>
            <a:lvl6pPr marL="2743200" marR="0" lvl="5"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6pPr>
            <a:lvl7pPr marL="3200400" marR="0" lvl="6"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7pPr>
            <a:lvl8pPr marL="3657600" marR="0" lvl="7"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8pPr>
            <a:lvl9pPr marL="4114800" marR="0" lvl="8"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9pPr>
          </a:lstStyle>
          <a:p>
            <a:r>
              <a:rPr lang="en-US" sz="2000" dirty="0"/>
              <a:t>• AI-generated rubrics and formative assessments</a:t>
            </a:r>
          </a:p>
          <a:p>
            <a:r>
              <a:rPr lang="en-US" sz="2000" dirty="0"/>
              <a:t>• Support for timely, actionable feedback</a:t>
            </a:r>
          </a:p>
          <a:p>
            <a:r>
              <a:rPr lang="en-US" sz="2000" dirty="0"/>
              <a:t>• Candidate practice in reviewing/adjusting AI outputs</a:t>
            </a:r>
          </a:p>
        </p:txBody>
      </p:sp>
      <p:sp>
        <p:nvSpPr>
          <p:cNvPr id="11" name="TextBox 10">
            <a:extLst>
              <a:ext uri="{FF2B5EF4-FFF2-40B4-BE49-F238E27FC236}">
                <a16:creationId xmlns:a16="http://schemas.microsoft.com/office/drawing/2014/main" id="{1AA1CA58-598C-467C-A0F9-8D3EF2D7E2B1}"/>
              </a:ext>
            </a:extLst>
          </p:cNvPr>
          <p:cNvSpPr txBox="1"/>
          <p:nvPr/>
        </p:nvSpPr>
        <p:spPr>
          <a:xfrm>
            <a:off x="457200" y="914400"/>
            <a:ext cx="3809056" cy="677108"/>
          </a:xfrm>
          <a:prstGeom prst="rect">
            <a:avLst/>
          </a:prstGeom>
          <a:noFill/>
        </p:spPr>
        <p:txBody>
          <a:bodyPr wrap="none">
            <a:spAutoFit/>
          </a:bodyPr>
          <a:lstStyle/>
          <a:p>
            <a:endParaRPr dirty="0"/>
          </a:p>
          <a:p>
            <a:pPr>
              <a:defRPr sz="2400" b="1">
                <a:solidFill>
                  <a:srgbClr val="003366"/>
                </a:solidFill>
              </a:defRPr>
            </a:pPr>
            <a:r>
              <a:rPr dirty="0">
                <a:solidFill>
                  <a:srgbClr val="00B0F0"/>
                </a:solidFill>
              </a:rPr>
              <a:t>🔧 Tool:</a:t>
            </a:r>
            <a:r>
              <a:rPr lang="en-US" dirty="0">
                <a:solidFill>
                  <a:srgbClr val="00B0F0"/>
                </a:solidFill>
              </a:rPr>
              <a:t> </a:t>
            </a:r>
            <a:r>
              <a:rPr lang="en-US" dirty="0" err="1">
                <a:solidFill>
                  <a:srgbClr val="00B0F0"/>
                </a:solidFill>
              </a:rPr>
              <a:t>MagicSchool.Ai</a:t>
            </a:r>
            <a:endParaRPr dirty="0">
              <a:solidFill>
                <a:srgbClr val="00B0F0"/>
              </a:solidFill>
            </a:endParaRPr>
          </a:p>
        </p:txBody>
      </p:sp>
      <p:sp>
        <p:nvSpPr>
          <p:cNvPr id="12" name="TextBox 11">
            <a:extLst>
              <a:ext uri="{FF2B5EF4-FFF2-40B4-BE49-F238E27FC236}">
                <a16:creationId xmlns:a16="http://schemas.microsoft.com/office/drawing/2014/main" id="{4E6ACA11-DAC7-464C-A354-77D6906D28B8}"/>
              </a:ext>
            </a:extLst>
          </p:cNvPr>
          <p:cNvSpPr txBox="1"/>
          <p:nvPr/>
        </p:nvSpPr>
        <p:spPr>
          <a:xfrm>
            <a:off x="457200" y="1326258"/>
            <a:ext cx="8343900" cy="861774"/>
          </a:xfrm>
          <a:prstGeom prst="rect">
            <a:avLst/>
          </a:prstGeom>
          <a:noFill/>
        </p:spPr>
        <p:txBody>
          <a:bodyPr wrap="square">
            <a:spAutoFit/>
          </a:bodyPr>
          <a:lstStyle/>
          <a:p>
            <a:endParaRPr dirty="0"/>
          </a:p>
          <a:p>
            <a:pPr>
              <a:defRPr sz="1800"/>
            </a:pPr>
            <a:r>
              <a:rPr lang="en-US" dirty="0"/>
              <a:t>💡 </a:t>
            </a:r>
            <a:r>
              <a:rPr lang="en-US" dirty="0">
                <a:solidFill>
                  <a:schemeClr val="bg1"/>
                </a:solidFill>
              </a:rPr>
              <a:t>Sample Prompt:</a:t>
            </a:r>
            <a:br>
              <a:rPr lang="en-US" dirty="0">
                <a:solidFill>
                  <a:schemeClr val="bg1"/>
                </a:solidFill>
              </a:rPr>
            </a:br>
            <a:r>
              <a:rPr lang="en-US" dirty="0">
                <a:solidFill>
                  <a:schemeClr val="bg1"/>
                </a:solidFill>
              </a:rPr>
              <a:t>Generate a rubric for a persuasive essay, aligned with Ohio ELA standards.</a:t>
            </a:r>
            <a:endParaRPr dirty="0">
              <a:solidFill>
                <a:schemeClr val="bg1"/>
              </a:solidFill>
            </a:endParaRPr>
          </a:p>
        </p:txBody>
      </p:sp>
      <p:sp>
        <p:nvSpPr>
          <p:cNvPr id="13" name="Rectangle 12">
            <a:extLst>
              <a:ext uri="{FF2B5EF4-FFF2-40B4-BE49-F238E27FC236}">
                <a16:creationId xmlns:a16="http://schemas.microsoft.com/office/drawing/2014/main" id="{2829FC97-F958-4CFB-8B6D-96BC4E99BB1D}"/>
              </a:ext>
            </a:extLst>
          </p:cNvPr>
          <p:cNvSpPr/>
          <p:nvPr/>
        </p:nvSpPr>
        <p:spPr>
          <a:xfrm>
            <a:off x="1377000" y="2724515"/>
            <a:ext cx="6763700" cy="2221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122" name="Picture 2" descr="MagicSchool AI - YouTube">
            <a:hlinkClick r:id="rId3"/>
            <a:extLst>
              <a:ext uri="{FF2B5EF4-FFF2-40B4-BE49-F238E27FC236}">
                <a16:creationId xmlns:a16="http://schemas.microsoft.com/office/drawing/2014/main" id="{92232C95-13B6-454A-8FCE-568C3D7A5D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300" y="2990513"/>
            <a:ext cx="1689100" cy="1689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01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122"/>
                                        </p:tgtEl>
                                      </p:cBhvr>
                                    </p:animEffect>
                                    <p:set>
                                      <p:cBhvr>
                                        <p:cTn id="7" dur="1" fill="hold">
                                          <p:stCondLst>
                                            <p:cond delay="499"/>
                                          </p:stCondLst>
                                        </p:cTn>
                                        <p:tgtEl>
                                          <p:spTgt spid="51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88EC44-7292-4B19-85F4-C299B5C0925A}"/>
              </a:ext>
            </a:extLst>
          </p:cNvPr>
          <p:cNvSpPr>
            <a:spLocks noGrp="1"/>
          </p:cNvSpPr>
          <p:nvPr>
            <p:ph type="title"/>
          </p:nvPr>
        </p:nvSpPr>
        <p:spPr/>
        <p:txBody>
          <a:bodyPr/>
          <a:lstStyle/>
          <a:p>
            <a:r>
              <a:rPr lang="en-US" dirty="0"/>
              <a:t>Reflection &amp; Growth</a:t>
            </a:r>
          </a:p>
        </p:txBody>
      </p:sp>
      <p:sp>
        <p:nvSpPr>
          <p:cNvPr id="10" name="Content Placeholder 2">
            <a:extLst>
              <a:ext uri="{FF2B5EF4-FFF2-40B4-BE49-F238E27FC236}">
                <a16:creationId xmlns:a16="http://schemas.microsoft.com/office/drawing/2014/main" id="{2A2DE6CA-34E9-4A0E-82F7-6EF3615DB1E2}"/>
              </a:ext>
            </a:extLst>
          </p:cNvPr>
          <p:cNvSpPr txBox="1">
            <a:spLocks/>
          </p:cNvSpPr>
          <p:nvPr/>
        </p:nvSpPr>
        <p:spPr>
          <a:xfrm>
            <a:off x="914400" y="2926080"/>
            <a:ext cx="8229600" cy="4525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Karla"/>
              <a:buChar char="●"/>
              <a:defRPr sz="1200" b="1" i="0" u="none" strike="noStrike" cap="none">
                <a:solidFill>
                  <a:schemeClr val="lt1"/>
                </a:solidFill>
                <a:latin typeface="Karla"/>
                <a:ea typeface="Karla"/>
                <a:cs typeface="Karla"/>
                <a:sym typeface="Karla"/>
              </a:defRPr>
            </a:lvl1pPr>
            <a:lvl2pPr marL="914400" marR="0" lvl="1"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2pPr>
            <a:lvl3pPr marL="1371600" marR="0" lvl="2"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3pPr>
            <a:lvl4pPr marL="1828800" marR="0" lvl="3"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4pPr>
            <a:lvl5pPr marL="2286000" marR="0" lvl="4"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5pPr>
            <a:lvl6pPr marL="2743200" marR="0" lvl="5"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6pPr>
            <a:lvl7pPr marL="3200400" marR="0" lvl="6"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7pPr>
            <a:lvl8pPr marL="3657600" marR="0" lvl="7"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8pPr>
            <a:lvl9pPr marL="4114800" marR="0" lvl="8"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9pPr>
          </a:lstStyle>
          <a:p>
            <a:r>
              <a:rPr lang="en-US" sz="2000" dirty="0"/>
              <a:t>The "Reflective Journaling" tool generates prompts </a:t>
            </a:r>
          </a:p>
          <a:p>
            <a:r>
              <a:rPr lang="en-US" sz="2000" dirty="0"/>
              <a:t>that help students engage in metacognitive </a:t>
            </a:r>
          </a:p>
          <a:p>
            <a:r>
              <a:rPr lang="en-US" sz="2000" dirty="0"/>
              <a:t>development and connect learning to new contexts</a:t>
            </a:r>
          </a:p>
        </p:txBody>
      </p:sp>
      <p:sp>
        <p:nvSpPr>
          <p:cNvPr id="11" name="TextBox 10">
            <a:extLst>
              <a:ext uri="{FF2B5EF4-FFF2-40B4-BE49-F238E27FC236}">
                <a16:creationId xmlns:a16="http://schemas.microsoft.com/office/drawing/2014/main" id="{1AA1CA58-598C-467C-A0F9-8D3EF2D7E2B1}"/>
              </a:ext>
            </a:extLst>
          </p:cNvPr>
          <p:cNvSpPr txBox="1"/>
          <p:nvPr/>
        </p:nvSpPr>
        <p:spPr>
          <a:xfrm>
            <a:off x="457200" y="914400"/>
            <a:ext cx="3280065" cy="677108"/>
          </a:xfrm>
          <a:prstGeom prst="rect">
            <a:avLst/>
          </a:prstGeom>
          <a:noFill/>
        </p:spPr>
        <p:txBody>
          <a:bodyPr wrap="none">
            <a:spAutoFit/>
          </a:bodyPr>
          <a:lstStyle/>
          <a:p>
            <a:endParaRPr dirty="0"/>
          </a:p>
          <a:p>
            <a:pPr>
              <a:defRPr sz="2400" b="1">
                <a:solidFill>
                  <a:srgbClr val="003366"/>
                </a:solidFill>
              </a:defRPr>
            </a:pPr>
            <a:r>
              <a:rPr dirty="0">
                <a:solidFill>
                  <a:srgbClr val="00B0F0"/>
                </a:solidFill>
              </a:rPr>
              <a:t>🔧 Tool:</a:t>
            </a:r>
            <a:r>
              <a:rPr lang="en-US" dirty="0">
                <a:solidFill>
                  <a:srgbClr val="00B0F0"/>
                </a:solidFill>
              </a:rPr>
              <a:t> </a:t>
            </a:r>
            <a:r>
              <a:rPr lang="en-US" dirty="0" err="1">
                <a:solidFill>
                  <a:srgbClr val="00B0F0"/>
                </a:solidFill>
              </a:rPr>
              <a:t>Educaide.Ai</a:t>
            </a:r>
            <a:endParaRPr dirty="0">
              <a:solidFill>
                <a:srgbClr val="00B0F0"/>
              </a:solidFill>
            </a:endParaRPr>
          </a:p>
        </p:txBody>
      </p:sp>
      <p:sp>
        <p:nvSpPr>
          <p:cNvPr id="12" name="TextBox 11">
            <a:extLst>
              <a:ext uri="{FF2B5EF4-FFF2-40B4-BE49-F238E27FC236}">
                <a16:creationId xmlns:a16="http://schemas.microsoft.com/office/drawing/2014/main" id="{4E6ACA11-DAC7-464C-A354-77D6906D28B8}"/>
              </a:ext>
            </a:extLst>
          </p:cNvPr>
          <p:cNvSpPr txBox="1"/>
          <p:nvPr/>
        </p:nvSpPr>
        <p:spPr>
          <a:xfrm>
            <a:off x="457200" y="1326258"/>
            <a:ext cx="8343900" cy="1415772"/>
          </a:xfrm>
          <a:prstGeom prst="rect">
            <a:avLst/>
          </a:prstGeom>
          <a:noFill/>
        </p:spPr>
        <p:txBody>
          <a:bodyPr wrap="square">
            <a:spAutoFit/>
          </a:bodyPr>
          <a:lstStyle/>
          <a:p>
            <a:endParaRPr dirty="0"/>
          </a:p>
          <a:p>
            <a:pPr>
              <a:defRPr sz="1800"/>
            </a:pPr>
            <a:r>
              <a:rPr lang="en-US" dirty="0"/>
              <a:t>💡 </a:t>
            </a:r>
            <a:r>
              <a:rPr lang="en-US" dirty="0">
                <a:solidFill>
                  <a:schemeClr val="bg1"/>
                </a:solidFill>
              </a:rPr>
              <a:t>Sample Prompt:</a:t>
            </a:r>
            <a:br>
              <a:rPr lang="en-US" dirty="0">
                <a:solidFill>
                  <a:schemeClr val="bg1"/>
                </a:solidFill>
              </a:rPr>
            </a:br>
            <a:r>
              <a:rPr lang="en-US" dirty="0">
                <a:solidFill>
                  <a:schemeClr val="bg1"/>
                </a:solidFill>
              </a:rPr>
              <a:t>Generate three reflective journal prompts for a student teacher completing their </a:t>
            </a:r>
          </a:p>
          <a:p>
            <a:pPr>
              <a:defRPr sz="1800"/>
            </a:pPr>
            <a:r>
              <a:rPr lang="en-US" dirty="0">
                <a:solidFill>
                  <a:schemeClr val="bg1"/>
                </a:solidFill>
              </a:rPr>
              <a:t>first classroom management experience.</a:t>
            </a:r>
          </a:p>
          <a:p>
            <a:pPr>
              <a:defRPr sz="1800"/>
            </a:pPr>
            <a:endParaRPr dirty="0">
              <a:solidFill>
                <a:schemeClr val="bg1"/>
              </a:solidFill>
            </a:endParaRPr>
          </a:p>
        </p:txBody>
      </p:sp>
      <p:sp>
        <p:nvSpPr>
          <p:cNvPr id="13" name="Rectangle 12">
            <a:extLst>
              <a:ext uri="{FF2B5EF4-FFF2-40B4-BE49-F238E27FC236}">
                <a16:creationId xmlns:a16="http://schemas.microsoft.com/office/drawing/2014/main" id="{2829FC97-F958-4CFB-8B6D-96BC4E99BB1D}"/>
              </a:ext>
            </a:extLst>
          </p:cNvPr>
          <p:cNvSpPr/>
          <p:nvPr/>
        </p:nvSpPr>
        <p:spPr>
          <a:xfrm>
            <a:off x="1244600" y="2724515"/>
            <a:ext cx="6388100" cy="2221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pic>
        <p:nvPicPr>
          <p:cNvPr id="4098" name="Picture 2" descr="Eduaide.Ai | LinkedIn">
            <a:hlinkClick r:id="rId3"/>
            <a:extLst>
              <a:ext uri="{FF2B5EF4-FFF2-40B4-BE49-F238E27FC236}">
                <a16:creationId xmlns:a16="http://schemas.microsoft.com/office/drawing/2014/main" id="{BE3C8C52-1795-4399-854A-2FCDBABCC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8550" y="288256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77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98"/>
                                        </p:tgtEl>
                                      </p:cBhvr>
                                    </p:animEffect>
                                    <p:set>
                                      <p:cBhvr>
                                        <p:cTn id="7" dur="1" fill="hold">
                                          <p:stCondLst>
                                            <p:cond delay="499"/>
                                          </p:stCondLst>
                                        </p:cTn>
                                        <p:tgtEl>
                                          <p:spTgt spid="409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88EC44-7292-4B19-85F4-C299B5C0925A}"/>
              </a:ext>
            </a:extLst>
          </p:cNvPr>
          <p:cNvSpPr>
            <a:spLocks noGrp="1"/>
          </p:cNvSpPr>
          <p:nvPr>
            <p:ph type="title"/>
          </p:nvPr>
        </p:nvSpPr>
        <p:spPr/>
        <p:txBody>
          <a:bodyPr/>
          <a:lstStyle/>
          <a:p>
            <a:r>
              <a:rPr lang="en-US" dirty="0"/>
              <a:t>Faculty Productivity Tools</a:t>
            </a:r>
          </a:p>
        </p:txBody>
      </p:sp>
      <p:sp>
        <p:nvSpPr>
          <p:cNvPr id="10" name="Content Placeholder 2">
            <a:extLst>
              <a:ext uri="{FF2B5EF4-FFF2-40B4-BE49-F238E27FC236}">
                <a16:creationId xmlns:a16="http://schemas.microsoft.com/office/drawing/2014/main" id="{2A2DE6CA-34E9-4A0E-82F7-6EF3615DB1E2}"/>
              </a:ext>
            </a:extLst>
          </p:cNvPr>
          <p:cNvSpPr txBox="1">
            <a:spLocks/>
          </p:cNvSpPr>
          <p:nvPr/>
        </p:nvSpPr>
        <p:spPr>
          <a:xfrm>
            <a:off x="914400" y="2920558"/>
            <a:ext cx="8229600" cy="4525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Karla"/>
              <a:buChar char="●"/>
              <a:defRPr sz="1200" b="1" i="0" u="none" strike="noStrike" cap="none">
                <a:solidFill>
                  <a:schemeClr val="lt1"/>
                </a:solidFill>
                <a:latin typeface="Karla"/>
                <a:ea typeface="Karla"/>
                <a:cs typeface="Karla"/>
                <a:sym typeface="Karla"/>
              </a:defRPr>
            </a:lvl1pPr>
            <a:lvl2pPr marL="914400" marR="0" lvl="1"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2pPr>
            <a:lvl3pPr marL="1371600" marR="0" lvl="2"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3pPr>
            <a:lvl4pPr marL="1828800" marR="0" lvl="3"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4pPr>
            <a:lvl5pPr marL="2286000" marR="0" lvl="4"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5pPr>
            <a:lvl6pPr marL="2743200" marR="0" lvl="5"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6pPr>
            <a:lvl7pPr marL="3200400" marR="0" lvl="6"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7pPr>
            <a:lvl8pPr marL="3657600" marR="0" lvl="7"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8pPr>
            <a:lvl9pPr marL="4114800" marR="0" lvl="8"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9pPr>
          </a:lstStyle>
          <a:p>
            <a:r>
              <a:rPr lang="en-US" sz="2000" dirty="0"/>
              <a:t>• Drafting syllabi or assignment descriptions</a:t>
            </a:r>
          </a:p>
          <a:p>
            <a:r>
              <a:rPr lang="en-US" sz="2000" dirty="0"/>
              <a:t>• Summarizing data for accreditation reports</a:t>
            </a:r>
          </a:p>
          <a:p>
            <a:r>
              <a:rPr lang="en-US" sz="2000" dirty="0"/>
              <a:t>• Automating repetitive communication tasks</a:t>
            </a:r>
          </a:p>
        </p:txBody>
      </p:sp>
      <p:sp>
        <p:nvSpPr>
          <p:cNvPr id="11" name="TextBox 10">
            <a:extLst>
              <a:ext uri="{FF2B5EF4-FFF2-40B4-BE49-F238E27FC236}">
                <a16:creationId xmlns:a16="http://schemas.microsoft.com/office/drawing/2014/main" id="{1AA1CA58-598C-467C-A0F9-8D3EF2D7E2B1}"/>
              </a:ext>
            </a:extLst>
          </p:cNvPr>
          <p:cNvSpPr txBox="1"/>
          <p:nvPr/>
        </p:nvSpPr>
        <p:spPr>
          <a:xfrm>
            <a:off x="457200" y="914400"/>
            <a:ext cx="6508513" cy="677108"/>
          </a:xfrm>
          <a:prstGeom prst="rect">
            <a:avLst/>
          </a:prstGeom>
          <a:noFill/>
        </p:spPr>
        <p:txBody>
          <a:bodyPr wrap="none">
            <a:spAutoFit/>
          </a:bodyPr>
          <a:lstStyle/>
          <a:p>
            <a:endParaRPr dirty="0"/>
          </a:p>
          <a:p>
            <a:pPr>
              <a:defRPr sz="2400" b="1">
                <a:solidFill>
                  <a:srgbClr val="003366"/>
                </a:solidFill>
              </a:defRPr>
            </a:pPr>
            <a:r>
              <a:rPr dirty="0">
                <a:solidFill>
                  <a:srgbClr val="00B0F0"/>
                </a:solidFill>
              </a:rPr>
              <a:t>🔧 Tool:</a:t>
            </a:r>
            <a:r>
              <a:rPr lang="en-US" dirty="0">
                <a:solidFill>
                  <a:srgbClr val="00B0F0"/>
                </a:solidFill>
              </a:rPr>
              <a:t> Perplexity.ai or Microsoft Copilot  </a:t>
            </a:r>
            <a:endParaRPr dirty="0">
              <a:solidFill>
                <a:srgbClr val="00B0F0"/>
              </a:solidFill>
            </a:endParaRPr>
          </a:p>
        </p:txBody>
      </p:sp>
      <p:sp>
        <p:nvSpPr>
          <p:cNvPr id="12" name="TextBox 11">
            <a:extLst>
              <a:ext uri="{FF2B5EF4-FFF2-40B4-BE49-F238E27FC236}">
                <a16:creationId xmlns:a16="http://schemas.microsoft.com/office/drawing/2014/main" id="{4E6ACA11-DAC7-464C-A354-77D6906D28B8}"/>
              </a:ext>
            </a:extLst>
          </p:cNvPr>
          <p:cNvSpPr txBox="1"/>
          <p:nvPr/>
        </p:nvSpPr>
        <p:spPr>
          <a:xfrm>
            <a:off x="457200" y="1308743"/>
            <a:ext cx="8343900" cy="1415772"/>
          </a:xfrm>
          <a:prstGeom prst="rect">
            <a:avLst/>
          </a:prstGeom>
          <a:noFill/>
        </p:spPr>
        <p:txBody>
          <a:bodyPr wrap="square">
            <a:spAutoFit/>
          </a:bodyPr>
          <a:lstStyle/>
          <a:p>
            <a:endParaRPr dirty="0"/>
          </a:p>
          <a:p>
            <a:pPr>
              <a:defRPr sz="1800"/>
            </a:pPr>
            <a:r>
              <a:rPr lang="en-US" dirty="0"/>
              <a:t>💡 </a:t>
            </a:r>
            <a:r>
              <a:rPr lang="en-US" dirty="0">
                <a:solidFill>
                  <a:schemeClr val="bg1"/>
                </a:solidFill>
              </a:rPr>
              <a:t>Sample Prompt:</a:t>
            </a:r>
            <a:br>
              <a:rPr lang="en-US" dirty="0">
                <a:solidFill>
                  <a:schemeClr val="bg1"/>
                </a:solidFill>
              </a:rPr>
            </a:br>
            <a:r>
              <a:rPr lang="en-US" dirty="0">
                <a:solidFill>
                  <a:schemeClr val="bg1"/>
                </a:solidFill>
              </a:rPr>
              <a:t>Draft a professional but encouraging email to a student who missed class                    due to illness.</a:t>
            </a:r>
          </a:p>
          <a:p>
            <a:pPr>
              <a:defRPr sz="1800"/>
            </a:pPr>
            <a:endParaRPr dirty="0">
              <a:solidFill>
                <a:schemeClr val="bg1"/>
              </a:solidFill>
            </a:endParaRPr>
          </a:p>
        </p:txBody>
      </p:sp>
      <p:sp>
        <p:nvSpPr>
          <p:cNvPr id="13" name="Rectangle 12">
            <a:extLst>
              <a:ext uri="{FF2B5EF4-FFF2-40B4-BE49-F238E27FC236}">
                <a16:creationId xmlns:a16="http://schemas.microsoft.com/office/drawing/2014/main" id="{2829FC97-F958-4CFB-8B6D-96BC4E99BB1D}"/>
              </a:ext>
            </a:extLst>
          </p:cNvPr>
          <p:cNvSpPr/>
          <p:nvPr/>
        </p:nvSpPr>
        <p:spPr>
          <a:xfrm>
            <a:off x="1377000" y="2762510"/>
            <a:ext cx="6388100" cy="2221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6146" name="Picture 2" descr="Perplexity Logo Free Download SVG, P... · LobeHub">
            <a:hlinkClick r:id="rId3"/>
            <a:extLst>
              <a:ext uri="{FF2B5EF4-FFF2-40B4-BE49-F238E27FC236}">
                <a16:creationId xmlns:a16="http://schemas.microsoft.com/office/drawing/2014/main" id="{D5272217-698B-42BE-AA86-719983973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054" y="3091976"/>
            <a:ext cx="1727992" cy="172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77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46"/>
                                        </p:tgtEl>
                                      </p:cBhvr>
                                    </p:animEffect>
                                    <p:set>
                                      <p:cBhvr>
                                        <p:cTn id="7" dur="1" fill="hold">
                                          <p:stCondLst>
                                            <p:cond delay="499"/>
                                          </p:stCondLst>
                                        </p:cTn>
                                        <p:tgtEl>
                                          <p:spTgt spid="614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88EC44-7292-4B19-85F4-C299B5C0925A}"/>
              </a:ext>
            </a:extLst>
          </p:cNvPr>
          <p:cNvSpPr>
            <a:spLocks noGrp="1"/>
          </p:cNvSpPr>
          <p:nvPr>
            <p:ph type="title"/>
          </p:nvPr>
        </p:nvSpPr>
        <p:spPr/>
        <p:txBody>
          <a:bodyPr/>
          <a:lstStyle/>
          <a:p>
            <a:r>
              <a:rPr lang="en-US" dirty="0"/>
              <a:t>Interactive Demo</a:t>
            </a:r>
          </a:p>
        </p:txBody>
      </p:sp>
      <p:sp>
        <p:nvSpPr>
          <p:cNvPr id="10" name="Content Placeholder 2">
            <a:extLst>
              <a:ext uri="{FF2B5EF4-FFF2-40B4-BE49-F238E27FC236}">
                <a16:creationId xmlns:a16="http://schemas.microsoft.com/office/drawing/2014/main" id="{2A2DE6CA-34E9-4A0E-82F7-6EF3615DB1E2}"/>
              </a:ext>
            </a:extLst>
          </p:cNvPr>
          <p:cNvSpPr txBox="1">
            <a:spLocks/>
          </p:cNvSpPr>
          <p:nvPr/>
        </p:nvSpPr>
        <p:spPr>
          <a:xfrm>
            <a:off x="914400" y="2920558"/>
            <a:ext cx="8229600" cy="4525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Karla"/>
              <a:buChar char="●"/>
              <a:defRPr sz="1200" b="1" i="0" u="none" strike="noStrike" cap="none">
                <a:solidFill>
                  <a:schemeClr val="lt1"/>
                </a:solidFill>
                <a:latin typeface="Karla"/>
                <a:ea typeface="Karla"/>
                <a:cs typeface="Karla"/>
                <a:sym typeface="Karla"/>
              </a:defRPr>
            </a:lvl1pPr>
            <a:lvl2pPr marL="914400" marR="0" lvl="1"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2pPr>
            <a:lvl3pPr marL="1371600" marR="0" lvl="2"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3pPr>
            <a:lvl4pPr marL="1828800" marR="0" lvl="3"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4pPr>
            <a:lvl5pPr marL="2286000" marR="0" lvl="4"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5pPr>
            <a:lvl6pPr marL="2743200" marR="0" lvl="5"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6pPr>
            <a:lvl7pPr marL="3200400" marR="0" lvl="6"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7pPr>
            <a:lvl8pPr marL="3657600" marR="0" lvl="7"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8pPr>
            <a:lvl9pPr marL="4114800" marR="0" lvl="8" indent="-317500" algn="l" rtl="0">
              <a:lnSpc>
                <a:spcPct val="100000"/>
              </a:lnSpc>
              <a:spcBef>
                <a:spcPts val="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9pPr>
          </a:lstStyle>
          <a:p>
            <a:r>
              <a:rPr lang="en-US" sz="2000" dirty="0"/>
              <a:t>Live Example: Generating a lesson plan with AI</a:t>
            </a:r>
          </a:p>
          <a:p>
            <a:r>
              <a:rPr lang="en-US" sz="2000" dirty="0"/>
              <a:t>Step 1: Input prompt aligned to standards</a:t>
            </a:r>
          </a:p>
          <a:p>
            <a:r>
              <a:rPr lang="en-US" sz="2000" dirty="0"/>
              <a:t>Step 2: Review output for rigor &amp; inclusivity</a:t>
            </a:r>
          </a:p>
          <a:p>
            <a:r>
              <a:rPr lang="en-US" sz="2000" dirty="0"/>
              <a:t>Step 3: Adapt for classroom use</a:t>
            </a:r>
          </a:p>
        </p:txBody>
      </p:sp>
      <p:sp>
        <p:nvSpPr>
          <p:cNvPr id="11" name="TextBox 10">
            <a:extLst>
              <a:ext uri="{FF2B5EF4-FFF2-40B4-BE49-F238E27FC236}">
                <a16:creationId xmlns:a16="http://schemas.microsoft.com/office/drawing/2014/main" id="{1AA1CA58-598C-467C-A0F9-8D3EF2D7E2B1}"/>
              </a:ext>
            </a:extLst>
          </p:cNvPr>
          <p:cNvSpPr txBox="1"/>
          <p:nvPr/>
        </p:nvSpPr>
        <p:spPr>
          <a:xfrm>
            <a:off x="457200" y="914400"/>
            <a:ext cx="3416320" cy="677108"/>
          </a:xfrm>
          <a:prstGeom prst="rect">
            <a:avLst/>
          </a:prstGeom>
          <a:noFill/>
        </p:spPr>
        <p:txBody>
          <a:bodyPr wrap="none">
            <a:spAutoFit/>
          </a:bodyPr>
          <a:lstStyle/>
          <a:p>
            <a:endParaRPr dirty="0"/>
          </a:p>
          <a:p>
            <a:pPr>
              <a:defRPr sz="2400" b="1">
                <a:solidFill>
                  <a:srgbClr val="003366"/>
                </a:solidFill>
              </a:defRPr>
            </a:pPr>
            <a:r>
              <a:rPr dirty="0">
                <a:solidFill>
                  <a:srgbClr val="00B0F0"/>
                </a:solidFill>
              </a:rPr>
              <a:t>🔧 Tool:</a:t>
            </a:r>
            <a:r>
              <a:rPr lang="en-US" dirty="0">
                <a:solidFill>
                  <a:srgbClr val="00B0F0"/>
                </a:solidFill>
              </a:rPr>
              <a:t> You Choose!</a:t>
            </a:r>
            <a:endParaRPr dirty="0">
              <a:solidFill>
                <a:srgbClr val="00B0F0"/>
              </a:solidFill>
            </a:endParaRPr>
          </a:p>
        </p:txBody>
      </p:sp>
      <p:sp>
        <p:nvSpPr>
          <p:cNvPr id="12" name="TextBox 11">
            <a:extLst>
              <a:ext uri="{FF2B5EF4-FFF2-40B4-BE49-F238E27FC236}">
                <a16:creationId xmlns:a16="http://schemas.microsoft.com/office/drawing/2014/main" id="{4E6ACA11-DAC7-464C-A354-77D6906D28B8}"/>
              </a:ext>
            </a:extLst>
          </p:cNvPr>
          <p:cNvSpPr txBox="1"/>
          <p:nvPr/>
        </p:nvSpPr>
        <p:spPr>
          <a:xfrm>
            <a:off x="457200" y="1308743"/>
            <a:ext cx="8343900" cy="861774"/>
          </a:xfrm>
          <a:prstGeom prst="rect">
            <a:avLst/>
          </a:prstGeom>
          <a:noFill/>
        </p:spPr>
        <p:txBody>
          <a:bodyPr wrap="square">
            <a:spAutoFit/>
          </a:bodyPr>
          <a:lstStyle/>
          <a:p>
            <a:endParaRPr dirty="0"/>
          </a:p>
          <a:p>
            <a:pPr>
              <a:defRPr sz="1800"/>
            </a:pPr>
            <a:r>
              <a:rPr lang="en-US" dirty="0"/>
              <a:t>💡 </a:t>
            </a:r>
            <a:r>
              <a:rPr lang="en-US" dirty="0">
                <a:solidFill>
                  <a:schemeClr val="bg1"/>
                </a:solidFill>
              </a:rPr>
              <a:t>Sample Prompt:</a:t>
            </a:r>
            <a:br>
              <a:rPr lang="en-US" dirty="0">
                <a:solidFill>
                  <a:schemeClr val="bg1"/>
                </a:solidFill>
              </a:rPr>
            </a:br>
            <a:r>
              <a:rPr lang="en-US" dirty="0">
                <a:solidFill>
                  <a:schemeClr val="bg1"/>
                </a:solidFill>
              </a:rPr>
              <a:t>Create a quick lesson outline on [topic from audience].</a:t>
            </a:r>
          </a:p>
        </p:txBody>
      </p:sp>
      <p:sp>
        <p:nvSpPr>
          <p:cNvPr id="13" name="Rectangle 12">
            <a:extLst>
              <a:ext uri="{FF2B5EF4-FFF2-40B4-BE49-F238E27FC236}">
                <a16:creationId xmlns:a16="http://schemas.microsoft.com/office/drawing/2014/main" id="{2829FC97-F958-4CFB-8B6D-96BC4E99BB1D}"/>
              </a:ext>
            </a:extLst>
          </p:cNvPr>
          <p:cNvSpPr/>
          <p:nvPr/>
        </p:nvSpPr>
        <p:spPr>
          <a:xfrm>
            <a:off x="1377000" y="2845424"/>
            <a:ext cx="6388100" cy="2221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pic>
        <p:nvPicPr>
          <p:cNvPr id="4" name="Picture 3">
            <a:extLst>
              <a:ext uri="{FF2B5EF4-FFF2-40B4-BE49-F238E27FC236}">
                <a16:creationId xmlns:a16="http://schemas.microsoft.com/office/drawing/2014/main" id="{7554CCEC-F384-47E7-AEDB-7966B2E8A7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60502" y="2845424"/>
            <a:ext cx="2221096" cy="2221096"/>
          </a:xfrm>
          <a:prstGeom prst="rect">
            <a:avLst/>
          </a:prstGeom>
        </p:spPr>
      </p:pic>
    </p:spTree>
    <p:extLst>
      <p:ext uri="{BB962C8B-B14F-4D97-AF65-F5344CB8AC3E}">
        <p14:creationId xmlns:p14="http://schemas.microsoft.com/office/powerpoint/2010/main" val="75245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46"/>
          <p:cNvSpPr/>
          <p:nvPr/>
        </p:nvSpPr>
        <p:spPr>
          <a:xfrm>
            <a:off x="980977" y="643513"/>
            <a:ext cx="3133800" cy="1882500"/>
          </a:xfrm>
          <a:prstGeom prst="snip2DiagRect">
            <a:avLst>
              <a:gd name="adj1" fmla="val 0"/>
              <a:gd name="adj2" fmla="val 11074"/>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0" name="Google Shape;940;p46"/>
          <p:cNvPicPr preferRelativeResize="0"/>
          <p:nvPr/>
        </p:nvPicPr>
        <p:blipFill rotWithShape="1">
          <a:blip r:embed="rId3">
            <a:alphaModFix/>
          </a:blip>
          <a:srcRect r="28668"/>
          <a:stretch/>
        </p:blipFill>
        <p:spPr>
          <a:xfrm>
            <a:off x="4552975" y="539500"/>
            <a:ext cx="3877800" cy="4059900"/>
          </a:xfrm>
          <a:prstGeom prst="snip2DiagRect">
            <a:avLst>
              <a:gd name="adj1" fmla="val 0"/>
              <a:gd name="adj2" fmla="val 7153"/>
            </a:avLst>
          </a:prstGeom>
          <a:noFill/>
          <a:ln w="9525" cap="flat" cmpd="sng">
            <a:solidFill>
              <a:schemeClr val="lt1"/>
            </a:solidFill>
            <a:prstDash val="solid"/>
            <a:round/>
            <a:headEnd type="none" w="sm" len="sm"/>
            <a:tailEnd type="none" w="sm" len="sm"/>
          </a:ln>
        </p:spPr>
      </p:pic>
      <p:sp>
        <p:nvSpPr>
          <p:cNvPr id="941" name="Google Shape;941;p46"/>
          <p:cNvSpPr txBox="1">
            <a:spLocks noGrp="1"/>
          </p:cNvSpPr>
          <p:nvPr>
            <p:ph type="title"/>
          </p:nvPr>
        </p:nvSpPr>
        <p:spPr>
          <a:xfrm>
            <a:off x="1003140" y="498143"/>
            <a:ext cx="3133800" cy="181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dirty="0">
                <a:solidFill>
                  <a:schemeClr val="lt1"/>
                </a:solidFill>
              </a:rPr>
              <a:t>Critical Review Exercise</a:t>
            </a:r>
            <a:endParaRPr dirty="0"/>
          </a:p>
        </p:txBody>
      </p:sp>
      <p:pic>
        <p:nvPicPr>
          <p:cNvPr id="942" name="Google Shape;942;p46"/>
          <p:cNvPicPr preferRelativeResize="0"/>
          <p:nvPr/>
        </p:nvPicPr>
        <p:blipFill rotWithShape="1">
          <a:blip r:embed="rId4">
            <a:alphaModFix amt="75000"/>
          </a:blip>
          <a:srcRect l="19106" t="4942"/>
          <a:stretch/>
        </p:blipFill>
        <p:spPr>
          <a:xfrm rot="5400000">
            <a:off x="5263637" y="509564"/>
            <a:ext cx="4580326" cy="3332599"/>
          </a:xfrm>
          <a:prstGeom prst="rect">
            <a:avLst/>
          </a:prstGeom>
          <a:noFill/>
          <a:ln>
            <a:noFill/>
          </a:ln>
        </p:spPr>
      </p:pic>
      <p:grpSp>
        <p:nvGrpSpPr>
          <p:cNvPr id="943" name="Google Shape;943;p46"/>
          <p:cNvGrpSpPr/>
          <p:nvPr/>
        </p:nvGrpSpPr>
        <p:grpSpPr>
          <a:xfrm rot="5400000">
            <a:off x="2135832" y="-194504"/>
            <a:ext cx="288601" cy="1096693"/>
            <a:chOff x="1006700" y="2603975"/>
            <a:chExt cx="55450" cy="210700"/>
          </a:xfrm>
        </p:grpSpPr>
        <p:sp>
          <p:nvSpPr>
            <p:cNvPr id="944" name="Google Shape;944;p46"/>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6"/>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6"/>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6"/>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6"/>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6"/>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46"/>
          <p:cNvGrpSpPr/>
          <p:nvPr/>
        </p:nvGrpSpPr>
        <p:grpSpPr>
          <a:xfrm>
            <a:off x="7921987" y="3917669"/>
            <a:ext cx="1017582" cy="946700"/>
            <a:chOff x="827350" y="3629733"/>
            <a:chExt cx="1431600" cy="1332067"/>
          </a:xfrm>
        </p:grpSpPr>
        <p:sp>
          <p:nvSpPr>
            <p:cNvPr id="951" name="Google Shape;951;p4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 name="Google Shape;954;p46"/>
          <p:cNvGrpSpPr/>
          <p:nvPr/>
        </p:nvGrpSpPr>
        <p:grpSpPr>
          <a:xfrm>
            <a:off x="7379477" y="4313619"/>
            <a:ext cx="437354" cy="406680"/>
            <a:chOff x="827350" y="3629733"/>
            <a:chExt cx="1431600" cy="1332067"/>
          </a:xfrm>
        </p:grpSpPr>
        <p:sp>
          <p:nvSpPr>
            <p:cNvPr id="955" name="Google Shape;955;p4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 name="Google Shape;958;p46"/>
          <p:cNvGrpSpPr/>
          <p:nvPr/>
        </p:nvGrpSpPr>
        <p:grpSpPr>
          <a:xfrm>
            <a:off x="8035905" y="3275506"/>
            <a:ext cx="572068" cy="532028"/>
            <a:chOff x="827350" y="3629733"/>
            <a:chExt cx="1431600" cy="1332067"/>
          </a:xfrm>
        </p:grpSpPr>
        <p:sp>
          <p:nvSpPr>
            <p:cNvPr id="959" name="Google Shape;959;p4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2" name="Google Shape;962;p46"/>
          <p:cNvSpPr txBox="1">
            <a:spLocks noGrp="1"/>
          </p:cNvSpPr>
          <p:nvPr>
            <p:ph type="subTitle" idx="1"/>
          </p:nvPr>
        </p:nvSpPr>
        <p:spPr>
          <a:xfrm>
            <a:off x="898699" y="2825941"/>
            <a:ext cx="3568860" cy="847800"/>
          </a:xfrm>
          <a:prstGeom prst="rect">
            <a:avLst/>
          </a:prstGeom>
        </p:spPr>
        <p:txBody>
          <a:bodyPr spcFirstLastPara="1" wrap="square" lIns="91425" tIns="91425" rIns="91425" bIns="91425" anchor="t" anchorCtr="0">
            <a:noAutofit/>
          </a:bodyPr>
          <a:lstStyle/>
          <a:p>
            <a:r>
              <a:rPr lang="en-US" sz="1800" dirty="0"/>
              <a:t>Discussion Questions:</a:t>
            </a:r>
          </a:p>
          <a:p>
            <a:pPr algn="l"/>
            <a:r>
              <a:rPr lang="en-US" sz="1800" dirty="0"/>
              <a:t>– Is it culturally responsive?</a:t>
            </a:r>
          </a:p>
          <a:p>
            <a:pPr algn="l"/>
            <a:r>
              <a:rPr lang="en-US" sz="1800" dirty="0"/>
              <a:t>– Does it align with standards?</a:t>
            </a:r>
          </a:p>
          <a:p>
            <a:pPr algn="l"/>
            <a:r>
              <a:rPr lang="en-US" sz="1800" dirty="0"/>
              <a:t>– What needs revision?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49"/>
          <p:cNvSpPr/>
          <p:nvPr/>
        </p:nvSpPr>
        <p:spPr>
          <a:xfrm>
            <a:off x="713225" y="510300"/>
            <a:ext cx="7704000" cy="6321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txBox="1">
            <a:spLocks noGrp="1"/>
          </p:cNvSpPr>
          <p:nvPr>
            <p:ph type="title"/>
          </p:nvPr>
        </p:nvSpPr>
        <p:spPr>
          <a:xfrm>
            <a:off x="720000" y="540000"/>
            <a:ext cx="7704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Transfer to PK-12</a:t>
            </a:r>
            <a:endParaRPr dirty="0"/>
          </a:p>
        </p:txBody>
      </p:sp>
      <p:sp>
        <p:nvSpPr>
          <p:cNvPr id="1114" name="Google Shape;1114;p49"/>
          <p:cNvSpPr txBox="1">
            <a:spLocks noGrp="1"/>
          </p:cNvSpPr>
          <p:nvPr>
            <p:ph type="subTitle" idx="3"/>
          </p:nvPr>
        </p:nvSpPr>
        <p:spPr>
          <a:xfrm>
            <a:off x="171725" y="3356866"/>
            <a:ext cx="2846700" cy="1183859"/>
          </a:xfrm>
          <a:prstGeom prst="rect">
            <a:avLst/>
          </a:prstGeom>
        </p:spPr>
        <p:txBody>
          <a:bodyPr spcFirstLastPara="1" wrap="square" lIns="91425" tIns="91425" rIns="91425" bIns="91425" anchor="b" anchorCtr="0">
            <a:noAutofit/>
          </a:bodyPr>
          <a:lstStyle/>
          <a:p>
            <a:pPr marL="0" lvl="0" indent="0" algn="ctr" rtl="0">
              <a:spcBef>
                <a:spcPts val="0"/>
              </a:spcBef>
              <a:spcAft>
                <a:spcPts val="1200"/>
              </a:spcAft>
              <a:buNone/>
            </a:pPr>
            <a:r>
              <a:rPr lang="en" dirty="0"/>
              <a:t>Mentor &amp; Candidate                Co-planning</a:t>
            </a:r>
            <a:endParaRPr dirty="0"/>
          </a:p>
        </p:txBody>
      </p:sp>
      <p:sp>
        <p:nvSpPr>
          <p:cNvPr id="1115" name="Google Shape;1115;p49"/>
          <p:cNvSpPr txBox="1">
            <a:spLocks noGrp="1"/>
          </p:cNvSpPr>
          <p:nvPr>
            <p:ph type="subTitle" idx="4"/>
          </p:nvPr>
        </p:nvSpPr>
        <p:spPr>
          <a:xfrm>
            <a:off x="2549271" y="3746245"/>
            <a:ext cx="2846700" cy="457200"/>
          </a:xfrm>
          <a:prstGeom prst="rect">
            <a:avLst/>
          </a:prstGeom>
        </p:spPr>
        <p:txBody>
          <a:bodyPr spcFirstLastPara="1" wrap="square" lIns="91425" tIns="91425" rIns="91425" bIns="91425" anchor="b" anchorCtr="0">
            <a:noAutofit/>
          </a:bodyPr>
          <a:lstStyle/>
          <a:p>
            <a:pPr marL="0" lvl="0" indent="0" algn="ctr" rtl="0">
              <a:spcBef>
                <a:spcPts val="0"/>
              </a:spcBef>
              <a:spcAft>
                <a:spcPts val="1200"/>
              </a:spcAft>
              <a:buNone/>
            </a:pPr>
            <a:r>
              <a:rPr lang="en" dirty="0"/>
              <a:t>AI Tools in Student Teaching</a:t>
            </a:r>
            <a:endParaRPr dirty="0"/>
          </a:p>
        </p:txBody>
      </p:sp>
      <p:pic>
        <p:nvPicPr>
          <p:cNvPr id="1118" name="Google Shape;1118;p49"/>
          <p:cNvPicPr preferRelativeResize="0"/>
          <p:nvPr/>
        </p:nvPicPr>
        <p:blipFill rotWithShape="1">
          <a:blip r:embed="rId3"/>
          <a:srcRect l="27489" r="27489"/>
          <a:stretch/>
        </p:blipFill>
        <p:spPr>
          <a:xfrm>
            <a:off x="757820" y="1332893"/>
            <a:ext cx="1763700" cy="1846800"/>
          </a:xfrm>
          <a:prstGeom prst="snip2DiagRect">
            <a:avLst>
              <a:gd name="adj1" fmla="val 0"/>
              <a:gd name="adj2" fmla="val 7153"/>
            </a:avLst>
          </a:prstGeom>
          <a:noFill/>
          <a:ln w="9525" cap="flat" cmpd="sng">
            <a:solidFill>
              <a:schemeClr val="lt1"/>
            </a:solidFill>
            <a:prstDash val="solid"/>
            <a:round/>
            <a:headEnd type="none" w="sm" len="sm"/>
            <a:tailEnd type="none" w="sm" len="sm"/>
          </a:ln>
        </p:spPr>
      </p:pic>
      <p:pic>
        <p:nvPicPr>
          <p:cNvPr id="1119" name="Google Shape;1119;p49"/>
          <p:cNvPicPr preferRelativeResize="0"/>
          <p:nvPr/>
        </p:nvPicPr>
        <p:blipFill rotWithShape="1">
          <a:blip r:embed="rId4"/>
          <a:srcRect l="23260" r="23260"/>
          <a:stretch/>
        </p:blipFill>
        <p:spPr>
          <a:xfrm>
            <a:off x="3249226" y="1326233"/>
            <a:ext cx="1763700" cy="1846800"/>
          </a:xfrm>
          <a:prstGeom prst="snip2DiagRect">
            <a:avLst>
              <a:gd name="adj1" fmla="val 0"/>
              <a:gd name="adj2" fmla="val 7153"/>
            </a:avLst>
          </a:prstGeom>
          <a:noFill/>
          <a:ln w="9525" cap="flat" cmpd="sng">
            <a:solidFill>
              <a:schemeClr val="lt1"/>
            </a:solidFill>
            <a:prstDash val="solid"/>
            <a:round/>
            <a:headEnd type="none" w="sm" len="sm"/>
            <a:tailEnd type="none" w="sm" len="sm"/>
          </a:ln>
        </p:spPr>
      </p:pic>
      <p:grpSp>
        <p:nvGrpSpPr>
          <p:cNvPr id="1120" name="Google Shape;1120;p49"/>
          <p:cNvGrpSpPr/>
          <p:nvPr/>
        </p:nvGrpSpPr>
        <p:grpSpPr>
          <a:xfrm rot="10800000">
            <a:off x="216507" y="209546"/>
            <a:ext cx="288601" cy="1096693"/>
            <a:chOff x="1006700" y="2603975"/>
            <a:chExt cx="55450" cy="210700"/>
          </a:xfrm>
        </p:grpSpPr>
        <p:sp>
          <p:nvSpPr>
            <p:cNvPr id="1121" name="Google Shape;1121;p49"/>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49"/>
          <p:cNvGrpSpPr/>
          <p:nvPr/>
        </p:nvGrpSpPr>
        <p:grpSpPr>
          <a:xfrm>
            <a:off x="7945840" y="4143668"/>
            <a:ext cx="752163" cy="699602"/>
            <a:chOff x="827350" y="3629733"/>
            <a:chExt cx="1431600" cy="1332067"/>
          </a:xfrm>
        </p:grpSpPr>
        <p:sp>
          <p:nvSpPr>
            <p:cNvPr id="1128" name="Google Shape;1128;p49"/>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9"/>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9"/>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49"/>
          <p:cNvGrpSpPr/>
          <p:nvPr/>
        </p:nvGrpSpPr>
        <p:grpSpPr>
          <a:xfrm>
            <a:off x="8213740" y="3368870"/>
            <a:ext cx="405716" cy="377375"/>
            <a:chOff x="827350" y="3629733"/>
            <a:chExt cx="1431600" cy="1332067"/>
          </a:xfrm>
        </p:grpSpPr>
        <p:sp>
          <p:nvSpPr>
            <p:cNvPr id="1132" name="Google Shape;1132;p49"/>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9"/>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9"/>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5" name="Google Shape;1135;p49"/>
          <p:cNvGrpSpPr/>
          <p:nvPr/>
        </p:nvGrpSpPr>
        <p:grpSpPr>
          <a:xfrm>
            <a:off x="7684612" y="3842667"/>
            <a:ext cx="348738" cy="324358"/>
            <a:chOff x="827350" y="3629733"/>
            <a:chExt cx="1431600" cy="1332067"/>
          </a:xfrm>
        </p:grpSpPr>
        <p:sp>
          <p:nvSpPr>
            <p:cNvPr id="1136" name="Google Shape;1136;p49"/>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9"/>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1115;p49">
            <a:extLst>
              <a:ext uri="{FF2B5EF4-FFF2-40B4-BE49-F238E27FC236}">
                <a16:creationId xmlns:a16="http://schemas.microsoft.com/office/drawing/2014/main" id="{8639E534-7A48-4E05-9CBB-111E5C8D521E}"/>
              </a:ext>
            </a:extLst>
          </p:cNvPr>
          <p:cNvSpPr txBox="1">
            <a:spLocks/>
          </p:cNvSpPr>
          <p:nvPr/>
        </p:nvSpPr>
        <p:spPr>
          <a:xfrm>
            <a:off x="5210552" y="3722237"/>
            <a:ext cx="2846700" cy="457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2000"/>
              <a:buFont typeface="Karla"/>
              <a:buNone/>
              <a:defRPr sz="2000" b="0" i="0" u="none" strike="noStrike" cap="none">
                <a:solidFill>
                  <a:schemeClr val="accent1"/>
                </a:solidFill>
                <a:latin typeface="Audiowide"/>
                <a:ea typeface="Audiowide"/>
                <a:cs typeface="Audiowide"/>
                <a:sym typeface="Audiowide"/>
              </a:defRPr>
            </a:lvl1pPr>
            <a:lvl2pPr marL="914400" marR="0" lvl="1" indent="-317500" algn="ctr" rtl="0">
              <a:lnSpc>
                <a:spcPct val="100000"/>
              </a:lnSpc>
              <a:spcBef>
                <a:spcPts val="0"/>
              </a:spcBef>
              <a:spcAft>
                <a:spcPts val="0"/>
              </a:spcAft>
              <a:buClr>
                <a:schemeClr val="lt1"/>
              </a:buClr>
              <a:buSzPts val="2000"/>
              <a:buFont typeface="Karla"/>
              <a:buNone/>
              <a:defRPr sz="2000" b="0" i="0" u="none" strike="noStrike" cap="none">
                <a:solidFill>
                  <a:schemeClr val="lt1"/>
                </a:solidFill>
                <a:latin typeface="Karla"/>
                <a:ea typeface="Karla"/>
                <a:cs typeface="Karla"/>
                <a:sym typeface="Karla"/>
              </a:defRPr>
            </a:lvl2pPr>
            <a:lvl3pPr marL="1371600" marR="0" lvl="2" indent="-317500" algn="ctr" rtl="0">
              <a:lnSpc>
                <a:spcPct val="100000"/>
              </a:lnSpc>
              <a:spcBef>
                <a:spcPts val="0"/>
              </a:spcBef>
              <a:spcAft>
                <a:spcPts val="0"/>
              </a:spcAft>
              <a:buClr>
                <a:schemeClr val="lt1"/>
              </a:buClr>
              <a:buSzPts val="2000"/>
              <a:buFont typeface="Karla"/>
              <a:buNone/>
              <a:defRPr sz="2000" b="0" i="0" u="none" strike="noStrike" cap="none">
                <a:solidFill>
                  <a:schemeClr val="lt1"/>
                </a:solidFill>
                <a:latin typeface="Karla"/>
                <a:ea typeface="Karla"/>
                <a:cs typeface="Karla"/>
                <a:sym typeface="Karla"/>
              </a:defRPr>
            </a:lvl3pPr>
            <a:lvl4pPr marL="1828800" marR="0" lvl="3" indent="-317500" algn="ctr" rtl="0">
              <a:lnSpc>
                <a:spcPct val="100000"/>
              </a:lnSpc>
              <a:spcBef>
                <a:spcPts val="0"/>
              </a:spcBef>
              <a:spcAft>
                <a:spcPts val="0"/>
              </a:spcAft>
              <a:buClr>
                <a:schemeClr val="lt1"/>
              </a:buClr>
              <a:buSzPts val="2000"/>
              <a:buFont typeface="Karla"/>
              <a:buNone/>
              <a:defRPr sz="2000" b="0" i="0" u="none" strike="noStrike" cap="none">
                <a:solidFill>
                  <a:schemeClr val="lt1"/>
                </a:solidFill>
                <a:latin typeface="Karla"/>
                <a:ea typeface="Karla"/>
                <a:cs typeface="Karla"/>
                <a:sym typeface="Karla"/>
              </a:defRPr>
            </a:lvl4pPr>
            <a:lvl5pPr marL="2286000" marR="0" lvl="4" indent="-317500" algn="ctr" rtl="0">
              <a:lnSpc>
                <a:spcPct val="100000"/>
              </a:lnSpc>
              <a:spcBef>
                <a:spcPts val="0"/>
              </a:spcBef>
              <a:spcAft>
                <a:spcPts val="0"/>
              </a:spcAft>
              <a:buClr>
                <a:schemeClr val="lt1"/>
              </a:buClr>
              <a:buSzPts val="2000"/>
              <a:buFont typeface="Karla"/>
              <a:buNone/>
              <a:defRPr sz="2000" b="0" i="0" u="none" strike="noStrike" cap="none">
                <a:solidFill>
                  <a:schemeClr val="lt1"/>
                </a:solidFill>
                <a:latin typeface="Karla"/>
                <a:ea typeface="Karla"/>
                <a:cs typeface="Karla"/>
                <a:sym typeface="Karla"/>
              </a:defRPr>
            </a:lvl5pPr>
            <a:lvl6pPr marL="2743200" marR="0" lvl="5" indent="-317500" algn="ctr" rtl="0">
              <a:lnSpc>
                <a:spcPct val="100000"/>
              </a:lnSpc>
              <a:spcBef>
                <a:spcPts val="0"/>
              </a:spcBef>
              <a:spcAft>
                <a:spcPts val="0"/>
              </a:spcAft>
              <a:buClr>
                <a:schemeClr val="lt1"/>
              </a:buClr>
              <a:buSzPts val="2000"/>
              <a:buFont typeface="Karla"/>
              <a:buNone/>
              <a:defRPr sz="2000" b="0" i="0" u="none" strike="noStrike" cap="none">
                <a:solidFill>
                  <a:schemeClr val="lt1"/>
                </a:solidFill>
                <a:latin typeface="Karla"/>
                <a:ea typeface="Karla"/>
                <a:cs typeface="Karla"/>
                <a:sym typeface="Karla"/>
              </a:defRPr>
            </a:lvl6pPr>
            <a:lvl7pPr marL="3200400" marR="0" lvl="6" indent="-317500" algn="ctr" rtl="0">
              <a:lnSpc>
                <a:spcPct val="100000"/>
              </a:lnSpc>
              <a:spcBef>
                <a:spcPts val="0"/>
              </a:spcBef>
              <a:spcAft>
                <a:spcPts val="0"/>
              </a:spcAft>
              <a:buClr>
                <a:schemeClr val="lt1"/>
              </a:buClr>
              <a:buSzPts val="2000"/>
              <a:buFont typeface="Karla"/>
              <a:buNone/>
              <a:defRPr sz="2000" b="0" i="0" u="none" strike="noStrike" cap="none">
                <a:solidFill>
                  <a:schemeClr val="lt1"/>
                </a:solidFill>
                <a:latin typeface="Karla"/>
                <a:ea typeface="Karla"/>
                <a:cs typeface="Karla"/>
                <a:sym typeface="Karla"/>
              </a:defRPr>
            </a:lvl7pPr>
            <a:lvl8pPr marL="3657600" marR="0" lvl="7" indent="-317500" algn="ctr" rtl="0">
              <a:lnSpc>
                <a:spcPct val="100000"/>
              </a:lnSpc>
              <a:spcBef>
                <a:spcPts val="0"/>
              </a:spcBef>
              <a:spcAft>
                <a:spcPts val="0"/>
              </a:spcAft>
              <a:buClr>
                <a:schemeClr val="lt1"/>
              </a:buClr>
              <a:buSzPts val="2000"/>
              <a:buFont typeface="Karla"/>
              <a:buNone/>
              <a:defRPr sz="2000" b="0" i="0" u="none" strike="noStrike" cap="none">
                <a:solidFill>
                  <a:schemeClr val="lt1"/>
                </a:solidFill>
                <a:latin typeface="Karla"/>
                <a:ea typeface="Karla"/>
                <a:cs typeface="Karla"/>
                <a:sym typeface="Karla"/>
              </a:defRPr>
            </a:lvl8pPr>
            <a:lvl9pPr marL="4114800" marR="0" lvl="8" indent="-317500" algn="ctr" rtl="0">
              <a:lnSpc>
                <a:spcPct val="100000"/>
              </a:lnSpc>
              <a:spcBef>
                <a:spcPts val="0"/>
              </a:spcBef>
              <a:spcAft>
                <a:spcPts val="0"/>
              </a:spcAft>
              <a:buClr>
                <a:schemeClr val="lt1"/>
              </a:buClr>
              <a:buSzPts val="2000"/>
              <a:buFont typeface="Karla"/>
              <a:buNone/>
              <a:defRPr sz="2000" b="0" i="0" u="none" strike="noStrike" cap="none">
                <a:solidFill>
                  <a:schemeClr val="lt1"/>
                </a:solidFill>
                <a:latin typeface="Karla"/>
                <a:ea typeface="Karla"/>
                <a:cs typeface="Karla"/>
                <a:sym typeface="Karla"/>
              </a:defRPr>
            </a:lvl9pPr>
          </a:lstStyle>
          <a:p>
            <a:pPr marL="0" indent="0">
              <a:spcAft>
                <a:spcPts val="1200"/>
              </a:spcAft>
            </a:pPr>
            <a:r>
              <a:rPr lang="en-US" dirty="0"/>
              <a:t>Collaboration &amp; Reflection</a:t>
            </a:r>
          </a:p>
        </p:txBody>
      </p:sp>
      <p:pic>
        <p:nvPicPr>
          <p:cNvPr id="34" name="Google Shape;1119;p49">
            <a:extLst>
              <a:ext uri="{FF2B5EF4-FFF2-40B4-BE49-F238E27FC236}">
                <a16:creationId xmlns:a16="http://schemas.microsoft.com/office/drawing/2014/main" id="{CA2404F9-F0ED-4B00-A61D-1BC0E5347E3B}"/>
              </a:ext>
            </a:extLst>
          </p:cNvPr>
          <p:cNvPicPr preferRelativeResize="0"/>
          <p:nvPr/>
        </p:nvPicPr>
        <p:blipFill rotWithShape="1">
          <a:blip r:embed="rId5"/>
          <a:srcRect l="8024" r="8024"/>
          <a:stretch/>
        </p:blipFill>
        <p:spPr>
          <a:xfrm>
            <a:off x="5740632" y="1326233"/>
            <a:ext cx="1763700" cy="1846800"/>
          </a:xfrm>
          <a:prstGeom prst="snip2DiagRect">
            <a:avLst>
              <a:gd name="adj1" fmla="val 0"/>
              <a:gd name="adj2" fmla="val 7153"/>
            </a:avLst>
          </a:prstGeom>
          <a:noFill/>
          <a:ln w="9525" cap="flat" cmpd="sng">
            <a:solidFill>
              <a:schemeClr val="lt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3"/>
        <p:cNvGrpSpPr/>
        <p:nvPr/>
      </p:nvGrpSpPr>
      <p:grpSpPr>
        <a:xfrm>
          <a:off x="0" y="0"/>
          <a:ext cx="0" cy="0"/>
          <a:chOff x="0" y="0"/>
          <a:chExt cx="0" cy="0"/>
        </a:xfrm>
      </p:grpSpPr>
      <p:pic>
        <p:nvPicPr>
          <p:cNvPr id="664" name="Google Shape;664;p39"/>
          <p:cNvPicPr preferRelativeResize="0"/>
          <p:nvPr/>
        </p:nvPicPr>
        <p:blipFill rotWithShape="1">
          <a:blip r:embed="rId4">
            <a:alphaModFix amt="75000"/>
          </a:blip>
          <a:srcRect l="11847" t="10080"/>
          <a:stretch/>
        </p:blipFill>
        <p:spPr>
          <a:xfrm>
            <a:off x="-123825" y="-190500"/>
            <a:ext cx="6008724" cy="3794975"/>
          </a:xfrm>
          <a:prstGeom prst="rect">
            <a:avLst/>
          </a:prstGeom>
          <a:noFill/>
          <a:ln>
            <a:noFill/>
          </a:ln>
        </p:spPr>
      </p:pic>
      <p:pic>
        <p:nvPicPr>
          <p:cNvPr id="665" name="Google Shape;665;p39"/>
          <p:cNvPicPr preferRelativeResize="0"/>
          <p:nvPr/>
        </p:nvPicPr>
        <p:blipFill rotWithShape="1">
          <a:blip r:embed="rId4">
            <a:alphaModFix amt="75000"/>
          </a:blip>
          <a:srcRect l="15261" t="6068"/>
          <a:stretch/>
        </p:blipFill>
        <p:spPr>
          <a:xfrm rot="-10799997">
            <a:off x="4324348" y="1876426"/>
            <a:ext cx="5162552" cy="3543296"/>
          </a:xfrm>
          <a:prstGeom prst="rect">
            <a:avLst/>
          </a:prstGeom>
          <a:noFill/>
          <a:ln>
            <a:noFill/>
          </a:ln>
        </p:spPr>
      </p:pic>
      <p:sp>
        <p:nvSpPr>
          <p:cNvPr id="666" name="Google Shape;666;p39"/>
          <p:cNvSpPr txBox="1">
            <a:spLocks noGrp="1"/>
          </p:cNvSpPr>
          <p:nvPr>
            <p:ph type="title"/>
          </p:nvPr>
        </p:nvSpPr>
        <p:spPr>
          <a:xfrm rot="300">
            <a:off x="934535" y="108681"/>
            <a:ext cx="7622734" cy="120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Conference Theme: Forging Ahead</a:t>
            </a:r>
            <a:endParaRPr dirty="0"/>
          </a:p>
        </p:txBody>
      </p:sp>
      <p:grpSp>
        <p:nvGrpSpPr>
          <p:cNvPr id="667" name="Google Shape;667;p39"/>
          <p:cNvGrpSpPr/>
          <p:nvPr/>
        </p:nvGrpSpPr>
        <p:grpSpPr>
          <a:xfrm rot="5400000">
            <a:off x="8054157" y="-219079"/>
            <a:ext cx="288601" cy="1096693"/>
            <a:chOff x="1006700" y="2603975"/>
            <a:chExt cx="55450" cy="210700"/>
          </a:xfrm>
        </p:grpSpPr>
        <p:sp>
          <p:nvSpPr>
            <p:cNvPr id="668" name="Google Shape;668;p39"/>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9"/>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9"/>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9"/>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9"/>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9"/>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39"/>
          <p:cNvGrpSpPr/>
          <p:nvPr/>
        </p:nvGrpSpPr>
        <p:grpSpPr>
          <a:xfrm>
            <a:off x="8020620" y="875122"/>
            <a:ext cx="820307" cy="763275"/>
            <a:chOff x="827350" y="3629733"/>
            <a:chExt cx="1431600" cy="1332067"/>
          </a:xfrm>
        </p:grpSpPr>
        <p:sp>
          <p:nvSpPr>
            <p:cNvPr id="675" name="Google Shape;675;p39"/>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9"/>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9"/>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39"/>
          <p:cNvGrpSpPr/>
          <p:nvPr/>
        </p:nvGrpSpPr>
        <p:grpSpPr>
          <a:xfrm>
            <a:off x="1970334" y="1694339"/>
            <a:ext cx="932831" cy="867975"/>
            <a:chOff x="827350" y="3629733"/>
            <a:chExt cx="1431600" cy="1332067"/>
          </a:xfrm>
        </p:grpSpPr>
        <p:sp>
          <p:nvSpPr>
            <p:cNvPr id="679" name="Google Shape;679;p39"/>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39"/>
          <p:cNvGrpSpPr/>
          <p:nvPr/>
        </p:nvGrpSpPr>
        <p:grpSpPr>
          <a:xfrm>
            <a:off x="1970321" y="961841"/>
            <a:ext cx="633913" cy="589839"/>
            <a:chOff x="827350" y="3629733"/>
            <a:chExt cx="1431600" cy="1332067"/>
          </a:xfrm>
        </p:grpSpPr>
        <p:sp>
          <p:nvSpPr>
            <p:cNvPr id="683" name="Google Shape;683;p39"/>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9"/>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39"/>
          <p:cNvGrpSpPr/>
          <p:nvPr/>
        </p:nvGrpSpPr>
        <p:grpSpPr>
          <a:xfrm>
            <a:off x="1427427" y="1480329"/>
            <a:ext cx="487174" cy="453302"/>
            <a:chOff x="827350" y="3629733"/>
            <a:chExt cx="1431600" cy="1332067"/>
          </a:xfrm>
        </p:grpSpPr>
        <p:sp>
          <p:nvSpPr>
            <p:cNvPr id="687" name="Google Shape;687;p39"/>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9"/>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Box 32">
            <a:extLst>
              <a:ext uri="{FF2B5EF4-FFF2-40B4-BE49-F238E27FC236}">
                <a16:creationId xmlns:a16="http://schemas.microsoft.com/office/drawing/2014/main" id="{036B297E-BAFE-42D5-BD8D-EC3FF8F3662F}"/>
              </a:ext>
            </a:extLst>
          </p:cNvPr>
          <p:cNvSpPr txBox="1"/>
          <p:nvPr/>
        </p:nvSpPr>
        <p:spPr>
          <a:xfrm>
            <a:off x="230529" y="3841407"/>
            <a:ext cx="4301289" cy="954107"/>
          </a:xfrm>
          <a:prstGeom prst="rect">
            <a:avLst/>
          </a:prstGeom>
          <a:noFill/>
        </p:spPr>
        <p:txBody>
          <a:bodyPr wrap="square">
            <a:spAutoFit/>
          </a:bodyPr>
          <a:lstStyle/>
          <a:p>
            <a:r>
              <a:rPr kumimoji="0" lang="en" sz="2800" b="0" i="0" u="none" strike="noStrike" kern="0" cap="none" spc="0" normalizeH="0" baseline="0" noProof="0" dirty="0">
                <a:ln>
                  <a:noFill/>
                </a:ln>
                <a:solidFill>
                  <a:srgbClr val="FFFFFF"/>
                </a:solidFill>
                <a:effectLst/>
                <a:uLnTx/>
                <a:uFillTx/>
                <a:latin typeface="Audiowide"/>
                <a:sym typeface="Audiowide"/>
              </a:rPr>
              <a:t>Innovations in Teaching &amp; Research</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8" name="Google Shape;698;p40"/>
          <p:cNvSpPr/>
          <p:nvPr/>
        </p:nvSpPr>
        <p:spPr>
          <a:xfrm>
            <a:off x="713225" y="510300"/>
            <a:ext cx="7704000" cy="6321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0"/>
          <p:cNvSpPr txBox="1">
            <a:spLocks noGrp="1"/>
          </p:cNvSpPr>
          <p:nvPr>
            <p:ph type="title"/>
          </p:nvPr>
        </p:nvSpPr>
        <p:spPr>
          <a:xfrm>
            <a:off x="718150" y="540000"/>
            <a:ext cx="7705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Connection to Standards</a:t>
            </a:r>
            <a:endParaRPr dirty="0"/>
          </a:p>
        </p:txBody>
      </p:sp>
      <p:grpSp>
        <p:nvGrpSpPr>
          <p:cNvPr id="708" name="Google Shape;708;p40"/>
          <p:cNvGrpSpPr/>
          <p:nvPr/>
        </p:nvGrpSpPr>
        <p:grpSpPr>
          <a:xfrm rot="5400000">
            <a:off x="862782" y="4248146"/>
            <a:ext cx="288601" cy="1096693"/>
            <a:chOff x="1006700" y="2603975"/>
            <a:chExt cx="55450" cy="210700"/>
          </a:xfrm>
        </p:grpSpPr>
        <p:sp>
          <p:nvSpPr>
            <p:cNvPr id="709" name="Google Shape;709;p40"/>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0"/>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0"/>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0"/>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0"/>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0"/>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40"/>
          <p:cNvGrpSpPr/>
          <p:nvPr/>
        </p:nvGrpSpPr>
        <p:grpSpPr>
          <a:xfrm>
            <a:off x="7801545" y="157859"/>
            <a:ext cx="820307" cy="763275"/>
            <a:chOff x="827350" y="3629733"/>
            <a:chExt cx="1431600" cy="1332067"/>
          </a:xfrm>
        </p:grpSpPr>
        <p:sp>
          <p:nvSpPr>
            <p:cNvPr id="716" name="Google Shape;716;p40"/>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0"/>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0"/>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40"/>
          <p:cNvGrpSpPr/>
          <p:nvPr/>
        </p:nvGrpSpPr>
        <p:grpSpPr>
          <a:xfrm>
            <a:off x="8539484" y="870788"/>
            <a:ext cx="520673" cy="484473"/>
            <a:chOff x="827350" y="3629733"/>
            <a:chExt cx="1431600" cy="1332067"/>
          </a:xfrm>
        </p:grpSpPr>
        <p:sp>
          <p:nvSpPr>
            <p:cNvPr id="720" name="Google Shape;720;p40"/>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0"/>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0"/>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Council for the Accreditation of Educator Preparation (CAEP)">
            <a:extLst>
              <a:ext uri="{FF2B5EF4-FFF2-40B4-BE49-F238E27FC236}">
                <a16:creationId xmlns:a16="http://schemas.microsoft.com/office/drawing/2014/main" id="{B9CA5EFA-66AA-47DA-B42F-A3D8900B2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1780">
            <a:off x="4577269" y="1519094"/>
            <a:ext cx="1430068" cy="20880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edTPA: Reflecting on the complexity of teaching">
            <a:extLst>
              <a:ext uri="{FF2B5EF4-FFF2-40B4-BE49-F238E27FC236}">
                <a16:creationId xmlns:a16="http://schemas.microsoft.com/office/drawing/2014/main" id="{FD8FCD71-B769-4F5F-8A5C-95B8736F84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31018">
            <a:off x="2418949" y="3174536"/>
            <a:ext cx="1505510" cy="15055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RESA Work Session Reminder – Lawrence County Educational Service Center">
            <a:extLst>
              <a:ext uri="{FF2B5EF4-FFF2-40B4-BE49-F238E27FC236}">
                <a16:creationId xmlns:a16="http://schemas.microsoft.com/office/drawing/2014/main" id="{D2675FAF-0E93-4BE0-AEA3-CCCDFA12AC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84635">
            <a:off x="224563" y="1910791"/>
            <a:ext cx="2796482" cy="11418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Ohio Teacher Leadership Framework | Ohio Department of Education and  Workforce">
            <a:extLst>
              <a:ext uri="{FF2B5EF4-FFF2-40B4-BE49-F238E27FC236}">
                <a16:creationId xmlns:a16="http://schemas.microsoft.com/office/drawing/2014/main" id="{F094C6F9-812C-424F-9B6D-E3665E86B6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02267">
            <a:off x="6723342" y="2579548"/>
            <a:ext cx="2036170" cy="20361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47"/>
          <p:cNvSpPr/>
          <p:nvPr/>
        </p:nvSpPr>
        <p:spPr>
          <a:xfrm>
            <a:off x="3040625" y="1417050"/>
            <a:ext cx="2674500" cy="632100"/>
          </a:xfrm>
          <a:prstGeom prst="snip2DiagRect">
            <a:avLst>
              <a:gd name="adj1" fmla="val 0"/>
              <a:gd name="adj2" fmla="val 11074"/>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7"/>
          <p:cNvSpPr/>
          <p:nvPr/>
        </p:nvSpPr>
        <p:spPr>
          <a:xfrm>
            <a:off x="3040625" y="3927225"/>
            <a:ext cx="2674500" cy="632100"/>
          </a:xfrm>
          <a:prstGeom prst="snip2DiagRect">
            <a:avLst>
              <a:gd name="adj1" fmla="val 0"/>
              <a:gd name="adj2" fmla="val 11074"/>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7"/>
          <p:cNvSpPr/>
          <p:nvPr/>
        </p:nvSpPr>
        <p:spPr>
          <a:xfrm>
            <a:off x="405441" y="2227325"/>
            <a:ext cx="1852009" cy="1500900"/>
          </a:xfrm>
          <a:prstGeom prst="snip2DiagRect">
            <a:avLst>
              <a:gd name="adj1" fmla="val 0"/>
              <a:gd name="adj2" fmla="val 11074"/>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7"/>
          <p:cNvSpPr/>
          <p:nvPr/>
        </p:nvSpPr>
        <p:spPr>
          <a:xfrm>
            <a:off x="713225" y="510300"/>
            <a:ext cx="7704000" cy="6321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7"/>
          <p:cNvSpPr txBox="1"/>
          <p:nvPr/>
        </p:nvSpPr>
        <p:spPr>
          <a:xfrm>
            <a:off x="6159974" y="1197809"/>
            <a:ext cx="2493600" cy="134796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lt1"/>
                </a:solidFill>
                <a:latin typeface="Karla"/>
                <a:ea typeface="Karla"/>
                <a:cs typeface="Karla"/>
                <a:sym typeface="Karla"/>
              </a:rPr>
              <a:t>Plagiarism?</a:t>
            </a:r>
          </a:p>
          <a:p>
            <a:pPr marL="0" lvl="0" indent="0" algn="l" rtl="0">
              <a:spcBef>
                <a:spcPts val="0"/>
              </a:spcBef>
              <a:spcAft>
                <a:spcPts val="0"/>
              </a:spcAft>
              <a:buNone/>
            </a:pPr>
            <a:r>
              <a:rPr lang="en" sz="2000" dirty="0">
                <a:solidFill>
                  <a:schemeClr val="lt1"/>
                </a:solidFill>
                <a:latin typeface="Karla"/>
                <a:ea typeface="Karla"/>
                <a:cs typeface="Karla"/>
                <a:sym typeface="Karla"/>
              </a:rPr>
              <a:t>Responsible Use</a:t>
            </a:r>
          </a:p>
          <a:p>
            <a:pPr marL="0" lvl="0" indent="0" algn="l" rtl="0">
              <a:spcBef>
                <a:spcPts val="0"/>
              </a:spcBef>
              <a:spcAft>
                <a:spcPts val="0"/>
              </a:spcAft>
              <a:buNone/>
            </a:pPr>
            <a:r>
              <a:rPr lang="en" sz="2000" dirty="0">
                <a:solidFill>
                  <a:schemeClr val="lt1"/>
                </a:solidFill>
                <a:latin typeface="Karla"/>
                <a:ea typeface="Karla"/>
                <a:cs typeface="Karla"/>
                <a:sym typeface="Karla"/>
              </a:rPr>
              <a:t>Model discernment</a:t>
            </a:r>
            <a:endParaRPr sz="2000" dirty="0">
              <a:solidFill>
                <a:schemeClr val="lt1"/>
              </a:solidFill>
              <a:latin typeface="Karla"/>
              <a:ea typeface="Karla"/>
              <a:cs typeface="Karla"/>
              <a:sym typeface="Karla"/>
            </a:endParaRPr>
          </a:p>
        </p:txBody>
      </p:sp>
      <p:sp>
        <p:nvSpPr>
          <p:cNvPr id="976" name="Google Shape;976;p47"/>
          <p:cNvSpPr txBox="1"/>
          <p:nvPr/>
        </p:nvSpPr>
        <p:spPr>
          <a:xfrm>
            <a:off x="6159974" y="3708059"/>
            <a:ext cx="2493600" cy="134796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lt1"/>
                </a:solidFill>
                <a:latin typeface="Karla"/>
                <a:ea typeface="Karla"/>
                <a:cs typeface="Karla"/>
                <a:sym typeface="Karla"/>
              </a:rPr>
              <a:t>Data biases?</a:t>
            </a:r>
          </a:p>
          <a:p>
            <a:pPr marL="0" lvl="0" indent="0" algn="l" rtl="0">
              <a:spcBef>
                <a:spcPts val="0"/>
              </a:spcBef>
              <a:spcAft>
                <a:spcPts val="0"/>
              </a:spcAft>
              <a:buNone/>
            </a:pPr>
            <a:r>
              <a:rPr lang="en" sz="2000" dirty="0">
                <a:solidFill>
                  <a:schemeClr val="lt1"/>
                </a:solidFill>
                <a:latin typeface="Karla"/>
                <a:ea typeface="Karla"/>
                <a:cs typeface="Karla"/>
                <a:sym typeface="Karla"/>
              </a:rPr>
              <a:t>Risk exclusion, blind spots</a:t>
            </a:r>
          </a:p>
          <a:p>
            <a:pPr marL="0" lvl="0" indent="0" algn="l" rtl="0">
              <a:spcBef>
                <a:spcPts val="0"/>
              </a:spcBef>
              <a:spcAft>
                <a:spcPts val="0"/>
              </a:spcAft>
              <a:buNone/>
            </a:pPr>
            <a:r>
              <a:rPr lang="en" sz="2000" dirty="0">
                <a:solidFill>
                  <a:schemeClr val="lt1"/>
                </a:solidFill>
                <a:latin typeface="Karla"/>
                <a:ea typeface="Karla"/>
                <a:cs typeface="Karla"/>
                <a:sym typeface="Karla"/>
              </a:rPr>
              <a:t>Critical evaluation!!</a:t>
            </a:r>
            <a:endParaRPr sz="2000" dirty="0">
              <a:solidFill>
                <a:schemeClr val="lt1"/>
              </a:solidFill>
              <a:latin typeface="Karla"/>
              <a:ea typeface="Karla"/>
              <a:cs typeface="Karla"/>
              <a:sym typeface="Karla"/>
            </a:endParaRPr>
          </a:p>
        </p:txBody>
      </p:sp>
      <p:sp>
        <p:nvSpPr>
          <p:cNvPr id="977" name="Google Shape;977;p47"/>
          <p:cNvSpPr txBox="1">
            <a:spLocks noGrp="1"/>
          </p:cNvSpPr>
          <p:nvPr>
            <p:ph type="title"/>
          </p:nvPr>
        </p:nvSpPr>
        <p:spPr>
          <a:xfrm>
            <a:off x="718150" y="540000"/>
            <a:ext cx="7705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Ethics in AI</a:t>
            </a:r>
            <a:endParaRPr dirty="0"/>
          </a:p>
        </p:txBody>
      </p:sp>
      <p:sp>
        <p:nvSpPr>
          <p:cNvPr id="978" name="Google Shape;978;p47"/>
          <p:cNvSpPr txBox="1"/>
          <p:nvPr/>
        </p:nvSpPr>
        <p:spPr>
          <a:xfrm>
            <a:off x="297524" y="3081115"/>
            <a:ext cx="2067844" cy="47819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accent1"/>
                </a:solidFill>
                <a:latin typeface="Audiowide"/>
                <a:ea typeface="Audiowide"/>
                <a:cs typeface="Audiowide"/>
                <a:sym typeface="Audiowide"/>
              </a:rPr>
              <a:t>Discernment</a:t>
            </a:r>
            <a:endParaRPr sz="2000" dirty="0">
              <a:solidFill>
                <a:schemeClr val="accent1"/>
              </a:solidFill>
              <a:latin typeface="Audiowide"/>
              <a:ea typeface="Audiowide"/>
              <a:cs typeface="Audiowide"/>
              <a:sym typeface="Audiowide"/>
            </a:endParaRPr>
          </a:p>
        </p:txBody>
      </p:sp>
      <p:cxnSp>
        <p:nvCxnSpPr>
          <p:cNvPr id="979" name="Google Shape;979;p47"/>
          <p:cNvCxnSpPr>
            <a:cxnSpLocks/>
            <a:stCxn id="971" idx="0"/>
            <a:endCxn id="980" idx="1"/>
          </p:cNvCxnSpPr>
          <p:nvPr/>
        </p:nvCxnSpPr>
        <p:spPr>
          <a:xfrm flipV="1">
            <a:off x="2257450" y="1733029"/>
            <a:ext cx="783186" cy="1244746"/>
          </a:xfrm>
          <a:prstGeom prst="bentConnector3">
            <a:avLst>
              <a:gd name="adj1" fmla="val 50000"/>
            </a:avLst>
          </a:prstGeom>
          <a:noFill/>
          <a:ln w="9525" cap="flat" cmpd="sng">
            <a:solidFill>
              <a:schemeClr val="lt1"/>
            </a:solidFill>
            <a:prstDash val="solid"/>
            <a:round/>
            <a:headEnd type="none" w="med" len="med"/>
            <a:tailEnd type="none" w="med" len="med"/>
          </a:ln>
        </p:spPr>
      </p:cxnSp>
      <p:cxnSp>
        <p:nvCxnSpPr>
          <p:cNvPr id="981" name="Google Shape;981;p47"/>
          <p:cNvCxnSpPr>
            <a:cxnSpLocks/>
            <a:stCxn id="971" idx="0"/>
            <a:endCxn id="982" idx="1"/>
          </p:cNvCxnSpPr>
          <p:nvPr/>
        </p:nvCxnSpPr>
        <p:spPr>
          <a:xfrm>
            <a:off x="2257450" y="2977775"/>
            <a:ext cx="783175" cy="1302100"/>
          </a:xfrm>
          <a:prstGeom prst="bentConnector3">
            <a:avLst>
              <a:gd name="adj1" fmla="val 50000"/>
            </a:avLst>
          </a:prstGeom>
          <a:noFill/>
          <a:ln w="9525" cap="flat" cmpd="sng">
            <a:solidFill>
              <a:schemeClr val="lt1"/>
            </a:solidFill>
            <a:prstDash val="solid"/>
            <a:round/>
            <a:headEnd type="none" w="med" len="med"/>
            <a:tailEnd type="none" w="med" len="med"/>
          </a:ln>
        </p:spPr>
      </p:cxnSp>
      <p:sp>
        <p:nvSpPr>
          <p:cNvPr id="980" name="Google Shape;980;p47"/>
          <p:cNvSpPr txBox="1"/>
          <p:nvPr/>
        </p:nvSpPr>
        <p:spPr>
          <a:xfrm>
            <a:off x="3040636" y="1453579"/>
            <a:ext cx="2674500" cy="55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accent1"/>
                </a:solidFill>
                <a:latin typeface="Audiowide"/>
                <a:ea typeface="Audiowide"/>
                <a:cs typeface="Audiowide"/>
                <a:sym typeface="Audiowide"/>
              </a:rPr>
              <a:t>Honesty</a:t>
            </a:r>
            <a:endParaRPr sz="2000" dirty="0">
              <a:solidFill>
                <a:schemeClr val="accent1"/>
              </a:solidFill>
              <a:latin typeface="Audiowide"/>
              <a:ea typeface="Audiowide"/>
              <a:cs typeface="Audiowide"/>
              <a:sym typeface="Audiowide"/>
            </a:endParaRPr>
          </a:p>
        </p:txBody>
      </p:sp>
      <p:sp>
        <p:nvSpPr>
          <p:cNvPr id="982" name="Google Shape;982;p47"/>
          <p:cNvSpPr txBox="1"/>
          <p:nvPr/>
        </p:nvSpPr>
        <p:spPr>
          <a:xfrm>
            <a:off x="3040625" y="4000425"/>
            <a:ext cx="2674500" cy="55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accent1"/>
                </a:solidFill>
                <a:latin typeface="Audiowide"/>
                <a:ea typeface="Audiowide"/>
                <a:cs typeface="Audiowide"/>
                <a:sym typeface="Audiowide"/>
              </a:rPr>
              <a:t>B</a:t>
            </a:r>
            <a:r>
              <a:rPr lang="en-US" sz="2000" dirty="0" err="1">
                <a:solidFill>
                  <a:schemeClr val="accent1"/>
                </a:solidFill>
                <a:latin typeface="Audiowide"/>
                <a:ea typeface="Audiowide"/>
                <a:cs typeface="Audiowide"/>
                <a:sym typeface="Audiowide"/>
              </a:rPr>
              <a:t>i</a:t>
            </a:r>
            <a:r>
              <a:rPr lang="en" sz="2000" dirty="0">
                <a:solidFill>
                  <a:schemeClr val="accent1"/>
                </a:solidFill>
                <a:latin typeface="Audiowide"/>
                <a:ea typeface="Audiowide"/>
                <a:cs typeface="Audiowide"/>
                <a:sym typeface="Audiowide"/>
              </a:rPr>
              <a:t>as &amp; Equity</a:t>
            </a:r>
            <a:endParaRPr sz="2000" dirty="0">
              <a:solidFill>
                <a:schemeClr val="accent1"/>
              </a:solidFill>
              <a:latin typeface="Audiowide"/>
              <a:ea typeface="Audiowide"/>
              <a:cs typeface="Audiowide"/>
              <a:sym typeface="Audiowide"/>
            </a:endParaRPr>
          </a:p>
        </p:txBody>
      </p:sp>
      <p:cxnSp>
        <p:nvCxnSpPr>
          <p:cNvPr id="987" name="Google Shape;987;p47"/>
          <p:cNvCxnSpPr>
            <a:cxnSpLocks/>
            <a:stCxn id="980" idx="3"/>
            <a:endCxn id="973" idx="1"/>
          </p:cNvCxnSpPr>
          <p:nvPr/>
        </p:nvCxnSpPr>
        <p:spPr>
          <a:xfrm>
            <a:off x="5715136" y="1733029"/>
            <a:ext cx="444838" cy="138760"/>
          </a:xfrm>
          <a:prstGeom prst="straightConnector1">
            <a:avLst/>
          </a:prstGeom>
          <a:noFill/>
          <a:ln w="9525" cap="flat" cmpd="sng">
            <a:solidFill>
              <a:schemeClr val="lt1"/>
            </a:solidFill>
            <a:prstDash val="solid"/>
            <a:round/>
            <a:headEnd type="none" w="med" len="med"/>
            <a:tailEnd type="none" w="med" len="med"/>
          </a:ln>
        </p:spPr>
      </p:cxnSp>
      <p:cxnSp>
        <p:nvCxnSpPr>
          <p:cNvPr id="990" name="Google Shape;990;p47"/>
          <p:cNvCxnSpPr>
            <a:cxnSpLocks/>
            <a:stCxn id="982" idx="3"/>
            <a:endCxn id="976" idx="1"/>
          </p:cNvCxnSpPr>
          <p:nvPr/>
        </p:nvCxnSpPr>
        <p:spPr>
          <a:xfrm>
            <a:off x="5715125" y="4279875"/>
            <a:ext cx="444849" cy="102164"/>
          </a:xfrm>
          <a:prstGeom prst="straightConnector1">
            <a:avLst/>
          </a:prstGeom>
          <a:noFill/>
          <a:ln w="9525" cap="flat" cmpd="sng">
            <a:solidFill>
              <a:schemeClr val="lt1"/>
            </a:solidFill>
            <a:prstDash val="solid"/>
            <a:round/>
            <a:headEnd type="none" w="med" len="med"/>
            <a:tailEnd type="none" w="med" len="med"/>
          </a:ln>
        </p:spPr>
      </p:cxnSp>
      <p:grpSp>
        <p:nvGrpSpPr>
          <p:cNvPr id="995" name="Google Shape;995;p47"/>
          <p:cNvGrpSpPr/>
          <p:nvPr/>
        </p:nvGrpSpPr>
        <p:grpSpPr>
          <a:xfrm rot="10800000">
            <a:off x="8655657" y="3842671"/>
            <a:ext cx="288601" cy="1096693"/>
            <a:chOff x="1006700" y="2603975"/>
            <a:chExt cx="55450" cy="210700"/>
          </a:xfrm>
        </p:grpSpPr>
        <p:sp>
          <p:nvSpPr>
            <p:cNvPr id="996" name="Google Shape;996;p47"/>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7"/>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7"/>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7"/>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7"/>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7"/>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 name="Google Shape;1002;p47"/>
          <p:cNvGrpSpPr/>
          <p:nvPr/>
        </p:nvGrpSpPr>
        <p:grpSpPr>
          <a:xfrm>
            <a:off x="713219" y="47661"/>
            <a:ext cx="767910" cy="714388"/>
            <a:chOff x="827350" y="3629733"/>
            <a:chExt cx="1431600" cy="1332067"/>
          </a:xfrm>
        </p:grpSpPr>
        <p:sp>
          <p:nvSpPr>
            <p:cNvPr id="1003" name="Google Shape;1003;p47"/>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7"/>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7"/>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47"/>
          <p:cNvGrpSpPr/>
          <p:nvPr/>
        </p:nvGrpSpPr>
        <p:grpSpPr>
          <a:xfrm>
            <a:off x="275877" y="623006"/>
            <a:ext cx="437354" cy="406680"/>
            <a:chOff x="827350" y="3629733"/>
            <a:chExt cx="1431600" cy="1332067"/>
          </a:xfrm>
        </p:grpSpPr>
        <p:sp>
          <p:nvSpPr>
            <p:cNvPr id="1007" name="Google Shape;1007;p47"/>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7"/>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7"/>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An Introduction to Ethics in AI - Datatron">
            <a:extLst>
              <a:ext uri="{FF2B5EF4-FFF2-40B4-BE49-F238E27FC236}">
                <a16:creationId xmlns:a16="http://schemas.microsoft.com/office/drawing/2014/main" id="{D61FBAFA-54BD-46E0-B9D6-8BE0DF9BA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11" y="2451689"/>
            <a:ext cx="1437270" cy="712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2E06-C473-44D2-B150-D66F52848E4F}"/>
              </a:ext>
            </a:extLst>
          </p:cNvPr>
          <p:cNvSpPr>
            <a:spLocks noGrp="1"/>
          </p:cNvSpPr>
          <p:nvPr>
            <p:ph type="title"/>
          </p:nvPr>
        </p:nvSpPr>
        <p:spPr/>
        <p:txBody>
          <a:bodyPr/>
          <a:lstStyle/>
          <a:p>
            <a:r>
              <a:rPr lang="en-US" dirty="0"/>
              <a:t>Scenarios for Discussion</a:t>
            </a:r>
          </a:p>
        </p:txBody>
      </p:sp>
      <p:pic>
        <p:nvPicPr>
          <p:cNvPr id="4098" name="Picture 2" descr="AI writing tools promise faster manuscripts for researchers | News | Nature  Index">
            <a:extLst>
              <a:ext uri="{FF2B5EF4-FFF2-40B4-BE49-F238E27FC236}">
                <a16:creationId xmlns:a16="http://schemas.microsoft.com/office/drawing/2014/main" id="{F79940F8-8BCA-4D96-84FD-3C44ED5D8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212" y="1257552"/>
            <a:ext cx="5781675"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929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40A1F-2739-4DB8-9819-5E8F839FAD78}"/>
              </a:ext>
            </a:extLst>
          </p:cNvPr>
          <p:cNvSpPr>
            <a:spLocks noGrp="1"/>
          </p:cNvSpPr>
          <p:nvPr>
            <p:ph type="title"/>
          </p:nvPr>
        </p:nvSpPr>
        <p:spPr/>
        <p:txBody>
          <a:bodyPr/>
          <a:lstStyle/>
          <a:p>
            <a:endParaRPr lang="en-US"/>
          </a:p>
        </p:txBody>
      </p:sp>
      <p:pic>
        <p:nvPicPr>
          <p:cNvPr id="5122" name="Picture 2" descr="Image tagged in memes - Imgflip">
            <a:extLst>
              <a:ext uri="{FF2B5EF4-FFF2-40B4-BE49-F238E27FC236}">
                <a16:creationId xmlns:a16="http://schemas.microsoft.com/office/drawing/2014/main" id="{3AF2F5E6-A889-40FB-98C5-1F86850945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92"/>
          <a:stretch/>
        </p:blipFill>
        <p:spPr bwMode="auto">
          <a:xfrm>
            <a:off x="2366373" y="33688"/>
            <a:ext cx="4411254" cy="507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643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67"/>
        <p:cNvGrpSpPr/>
        <p:nvPr/>
      </p:nvGrpSpPr>
      <p:grpSpPr>
        <a:xfrm>
          <a:off x="0" y="0"/>
          <a:ext cx="0" cy="0"/>
          <a:chOff x="0" y="0"/>
          <a:chExt cx="0" cy="0"/>
        </a:xfrm>
      </p:grpSpPr>
      <p:sp>
        <p:nvSpPr>
          <p:cNvPr id="1268" name="Google Shape;1268;p53"/>
          <p:cNvSpPr/>
          <p:nvPr/>
        </p:nvSpPr>
        <p:spPr>
          <a:xfrm>
            <a:off x="713225" y="510300"/>
            <a:ext cx="7704000" cy="6321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3"/>
          <p:cNvSpPr txBox="1">
            <a:spLocks noGrp="1"/>
          </p:cNvSpPr>
          <p:nvPr>
            <p:ph type="title" idx="15"/>
          </p:nvPr>
        </p:nvSpPr>
        <p:spPr>
          <a:xfrm>
            <a:off x="718150" y="540000"/>
            <a:ext cx="7705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Actionable Insights</a:t>
            </a:r>
            <a:endParaRPr dirty="0"/>
          </a:p>
        </p:txBody>
      </p:sp>
      <p:sp>
        <p:nvSpPr>
          <p:cNvPr id="1270" name="Google Shape;1270;p53"/>
          <p:cNvSpPr txBox="1">
            <a:spLocks noGrp="1"/>
          </p:cNvSpPr>
          <p:nvPr>
            <p:ph type="title"/>
          </p:nvPr>
        </p:nvSpPr>
        <p:spPr>
          <a:xfrm>
            <a:off x="3353675" y="1934947"/>
            <a:ext cx="2423100" cy="42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AI is a scaffold</a:t>
            </a:r>
            <a:endParaRPr dirty="0"/>
          </a:p>
        </p:txBody>
      </p:sp>
      <p:sp>
        <p:nvSpPr>
          <p:cNvPr id="1272" name="Google Shape;1272;p53"/>
          <p:cNvSpPr txBox="1">
            <a:spLocks noGrp="1"/>
          </p:cNvSpPr>
          <p:nvPr>
            <p:ph type="title" idx="2"/>
          </p:nvPr>
        </p:nvSpPr>
        <p:spPr>
          <a:xfrm>
            <a:off x="3360450" y="2781653"/>
            <a:ext cx="2423100" cy="426900"/>
          </a:xfrm>
          <a:prstGeom prst="rect">
            <a:avLst/>
          </a:prstGeom>
        </p:spPr>
        <p:txBody>
          <a:bodyPr spcFirstLastPara="1" wrap="square" lIns="0" tIns="91425" rIns="0" bIns="91425" anchor="b" anchorCtr="0">
            <a:noAutofit/>
          </a:bodyPr>
          <a:lstStyle/>
          <a:p>
            <a:pPr marL="0" lvl="0" indent="0" algn="ctr" rtl="0">
              <a:spcBef>
                <a:spcPts val="0"/>
              </a:spcBef>
              <a:spcAft>
                <a:spcPts val="0"/>
              </a:spcAft>
              <a:buNone/>
            </a:pPr>
            <a:r>
              <a:rPr lang="en" dirty="0"/>
              <a:t>Practical Applications</a:t>
            </a:r>
            <a:endParaRPr dirty="0"/>
          </a:p>
        </p:txBody>
      </p:sp>
      <p:sp>
        <p:nvSpPr>
          <p:cNvPr id="1274" name="Google Shape;1274;p53"/>
          <p:cNvSpPr txBox="1">
            <a:spLocks noGrp="1"/>
          </p:cNvSpPr>
          <p:nvPr>
            <p:ph type="title" idx="4"/>
          </p:nvPr>
        </p:nvSpPr>
        <p:spPr>
          <a:xfrm>
            <a:off x="3353675" y="4360028"/>
            <a:ext cx="2423100" cy="426900"/>
          </a:xfrm>
          <a:prstGeom prst="rect">
            <a:avLst/>
          </a:prstGeom>
        </p:spPr>
        <p:txBody>
          <a:bodyPr spcFirstLastPara="1" wrap="square" lIns="0" tIns="91425" rIns="0" bIns="91425" anchor="b" anchorCtr="0">
            <a:noAutofit/>
          </a:bodyPr>
          <a:lstStyle/>
          <a:p>
            <a:pPr marL="0" lvl="0" indent="0" algn="ctr" rtl="0">
              <a:spcBef>
                <a:spcPts val="0"/>
              </a:spcBef>
              <a:spcAft>
                <a:spcPts val="600"/>
              </a:spcAft>
              <a:buNone/>
            </a:pPr>
            <a:r>
              <a:rPr lang="en" dirty="0"/>
              <a:t>Model!!</a:t>
            </a:r>
            <a:endParaRPr dirty="0"/>
          </a:p>
        </p:txBody>
      </p:sp>
      <p:sp>
        <p:nvSpPr>
          <p:cNvPr id="1278" name="Google Shape;1278;p53"/>
          <p:cNvSpPr txBox="1">
            <a:spLocks noGrp="1"/>
          </p:cNvSpPr>
          <p:nvPr>
            <p:ph type="title" idx="8"/>
          </p:nvPr>
        </p:nvSpPr>
        <p:spPr>
          <a:xfrm>
            <a:off x="3353675" y="3778632"/>
            <a:ext cx="2423100" cy="426900"/>
          </a:xfrm>
          <a:prstGeom prst="rect">
            <a:avLst/>
          </a:prstGeom>
        </p:spPr>
        <p:txBody>
          <a:bodyPr spcFirstLastPara="1" wrap="square" lIns="91425" tIns="91425" rIns="91425" bIns="91425" anchor="b" anchorCtr="0">
            <a:noAutofit/>
          </a:bodyPr>
          <a:lstStyle/>
          <a:p>
            <a:pPr marL="0" lvl="0" indent="0" algn="ctr" rtl="0">
              <a:spcBef>
                <a:spcPts val="0"/>
              </a:spcBef>
              <a:spcAft>
                <a:spcPts val="600"/>
              </a:spcAft>
              <a:buNone/>
            </a:pPr>
            <a:r>
              <a:rPr lang="en" dirty="0"/>
              <a:t>Ethics &amp; Equity</a:t>
            </a:r>
            <a:endParaRPr dirty="0"/>
          </a:p>
        </p:txBody>
      </p:sp>
      <p:grpSp>
        <p:nvGrpSpPr>
          <p:cNvPr id="1282" name="Google Shape;1282;p53"/>
          <p:cNvGrpSpPr/>
          <p:nvPr/>
        </p:nvGrpSpPr>
        <p:grpSpPr>
          <a:xfrm rot="-5400000">
            <a:off x="568932" y="-282854"/>
            <a:ext cx="288601" cy="1096693"/>
            <a:chOff x="1006700" y="2603975"/>
            <a:chExt cx="55450" cy="210700"/>
          </a:xfrm>
        </p:grpSpPr>
        <p:sp>
          <p:nvSpPr>
            <p:cNvPr id="1283" name="Google Shape;1283;p53"/>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3"/>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3"/>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3"/>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3"/>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3"/>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53"/>
          <p:cNvGrpSpPr/>
          <p:nvPr/>
        </p:nvGrpSpPr>
        <p:grpSpPr>
          <a:xfrm>
            <a:off x="8172656" y="4222180"/>
            <a:ext cx="811145" cy="754483"/>
            <a:chOff x="827350" y="3629733"/>
            <a:chExt cx="1431600" cy="1332067"/>
          </a:xfrm>
        </p:grpSpPr>
        <p:sp>
          <p:nvSpPr>
            <p:cNvPr id="1290" name="Google Shape;1290;p5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53"/>
          <p:cNvGrpSpPr/>
          <p:nvPr/>
        </p:nvGrpSpPr>
        <p:grpSpPr>
          <a:xfrm>
            <a:off x="8430765" y="3778632"/>
            <a:ext cx="326119" cy="303312"/>
            <a:chOff x="827350" y="3629733"/>
            <a:chExt cx="1431600" cy="1332067"/>
          </a:xfrm>
        </p:grpSpPr>
        <p:sp>
          <p:nvSpPr>
            <p:cNvPr id="1294" name="Google Shape;1294;p5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53"/>
          <p:cNvGrpSpPr/>
          <p:nvPr/>
        </p:nvGrpSpPr>
        <p:grpSpPr>
          <a:xfrm>
            <a:off x="7631179" y="4568552"/>
            <a:ext cx="458971" cy="426928"/>
            <a:chOff x="827350" y="3629733"/>
            <a:chExt cx="1431600" cy="1332067"/>
          </a:xfrm>
        </p:grpSpPr>
        <p:sp>
          <p:nvSpPr>
            <p:cNvPr id="1298" name="Google Shape;1298;p5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1268;p53">
            <a:extLst>
              <a:ext uri="{FF2B5EF4-FFF2-40B4-BE49-F238E27FC236}">
                <a16:creationId xmlns:a16="http://schemas.microsoft.com/office/drawing/2014/main" id="{171EB107-077C-43EF-B9A1-7A096938828B}"/>
              </a:ext>
            </a:extLst>
          </p:cNvPr>
          <p:cNvSpPr/>
          <p:nvPr/>
        </p:nvSpPr>
        <p:spPr>
          <a:xfrm>
            <a:off x="3067263" y="1588850"/>
            <a:ext cx="2995923" cy="72896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68;p53">
            <a:extLst>
              <a:ext uri="{FF2B5EF4-FFF2-40B4-BE49-F238E27FC236}">
                <a16:creationId xmlns:a16="http://schemas.microsoft.com/office/drawing/2014/main" id="{D5816584-35A5-46F4-8CC3-541461A772D6}"/>
              </a:ext>
            </a:extLst>
          </p:cNvPr>
          <p:cNvSpPr/>
          <p:nvPr/>
        </p:nvSpPr>
        <p:spPr>
          <a:xfrm>
            <a:off x="3074038" y="2399780"/>
            <a:ext cx="2995923" cy="72896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68;p53">
            <a:extLst>
              <a:ext uri="{FF2B5EF4-FFF2-40B4-BE49-F238E27FC236}">
                <a16:creationId xmlns:a16="http://schemas.microsoft.com/office/drawing/2014/main" id="{5341A935-7421-4230-8881-AB1AD6EDD78A}"/>
              </a:ext>
            </a:extLst>
          </p:cNvPr>
          <p:cNvSpPr/>
          <p:nvPr/>
        </p:nvSpPr>
        <p:spPr>
          <a:xfrm>
            <a:off x="3067262" y="3327031"/>
            <a:ext cx="2995923" cy="72896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68;p53">
            <a:extLst>
              <a:ext uri="{FF2B5EF4-FFF2-40B4-BE49-F238E27FC236}">
                <a16:creationId xmlns:a16="http://schemas.microsoft.com/office/drawing/2014/main" id="{1C80D7C0-BE65-4900-8C45-AC495E09C53B}"/>
              </a:ext>
            </a:extLst>
          </p:cNvPr>
          <p:cNvSpPr/>
          <p:nvPr/>
        </p:nvSpPr>
        <p:spPr>
          <a:xfrm>
            <a:off x="3074038" y="4137961"/>
            <a:ext cx="2995923" cy="72896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59"/>
          <p:cNvSpPr/>
          <p:nvPr/>
        </p:nvSpPr>
        <p:spPr>
          <a:xfrm>
            <a:off x="713225" y="510300"/>
            <a:ext cx="7704000" cy="6321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9"/>
          <p:cNvSpPr txBox="1">
            <a:spLocks noGrp="1"/>
          </p:cNvSpPr>
          <p:nvPr>
            <p:ph type="title"/>
          </p:nvPr>
        </p:nvSpPr>
        <p:spPr>
          <a:xfrm>
            <a:off x="718150" y="540000"/>
            <a:ext cx="7705800" cy="5727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b="0">
                <a:solidFill>
                  <a:schemeClr val="lt1"/>
                </a:solidFill>
              </a:rPr>
              <a:t>Resources</a:t>
            </a:r>
            <a:r>
              <a:rPr lang="en" b="0"/>
              <a:t> </a:t>
            </a:r>
            <a:endParaRPr b="0">
              <a:solidFill>
                <a:schemeClr val="dk1"/>
              </a:solidFill>
            </a:endParaRPr>
          </a:p>
        </p:txBody>
      </p:sp>
      <p:sp>
        <p:nvSpPr>
          <p:cNvPr id="1491" name="Google Shape;1491;p59"/>
          <p:cNvSpPr txBox="1">
            <a:spLocks noGrp="1"/>
          </p:cNvSpPr>
          <p:nvPr>
            <p:ph type="body" idx="4294967295"/>
          </p:nvPr>
        </p:nvSpPr>
        <p:spPr>
          <a:xfrm>
            <a:off x="721600" y="1475125"/>
            <a:ext cx="7704000" cy="2952000"/>
          </a:xfrm>
          <a:prstGeom prst="rect">
            <a:avLst/>
          </a:prstGeom>
        </p:spPr>
        <p:txBody>
          <a:bodyPr spcFirstLastPara="1" wrap="square" lIns="91425" tIns="91425" rIns="91425" bIns="91425" anchor="t" anchorCtr="0">
            <a:noAutofit/>
          </a:bodyPr>
          <a:lstStyle/>
          <a:p>
            <a:pPr marL="139700" indent="0">
              <a:buNone/>
            </a:pPr>
            <a:r>
              <a:rPr lang="en-US" sz="4000" dirty="0"/>
              <a:t>Holmes et al. (2023), </a:t>
            </a:r>
            <a:r>
              <a:rPr lang="en-US" sz="4000" dirty="0" err="1"/>
              <a:t>Luckin</a:t>
            </a:r>
            <a:r>
              <a:rPr lang="en-US" sz="4000" dirty="0"/>
              <a:t> (2021)</a:t>
            </a:r>
          </a:p>
          <a:p>
            <a:pPr marL="139700" indent="0">
              <a:buNone/>
            </a:pPr>
            <a:r>
              <a:rPr lang="en-US" sz="4000" dirty="0"/>
              <a:t>Trust &amp; Whalen (2023), Southworth &amp; Watson (2024)</a:t>
            </a:r>
          </a:p>
        </p:txBody>
      </p:sp>
      <p:grpSp>
        <p:nvGrpSpPr>
          <p:cNvPr id="1492" name="Google Shape;1492;p59"/>
          <p:cNvGrpSpPr/>
          <p:nvPr/>
        </p:nvGrpSpPr>
        <p:grpSpPr>
          <a:xfrm>
            <a:off x="8636607" y="277996"/>
            <a:ext cx="288601" cy="1096693"/>
            <a:chOff x="1006700" y="2603975"/>
            <a:chExt cx="55450" cy="210700"/>
          </a:xfrm>
        </p:grpSpPr>
        <p:sp>
          <p:nvSpPr>
            <p:cNvPr id="1493" name="Google Shape;1493;p59"/>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9"/>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9"/>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9"/>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9"/>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9"/>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9" name="Google Shape;1499;p59"/>
          <p:cNvGrpSpPr/>
          <p:nvPr/>
        </p:nvGrpSpPr>
        <p:grpSpPr>
          <a:xfrm>
            <a:off x="164881" y="4222192"/>
            <a:ext cx="811145" cy="754483"/>
            <a:chOff x="827350" y="3629733"/>
            <a:chExt cx="1431600" cy="1332067"/>
          </a:xfrm>
        </p:grpSpPr>
        <p:sp>
          <p:nvSpPr>
            <p:cNvPr id="1500" name="Google Shape;1500;p59"/>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9"/>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9"/>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3" name="Google Shape;1503;p59"/>
          <p:cNvGrpSpPr/>
          <p:nvPr/>
        </p:nvGrpSpPr>
        <p:grpSpPr>
          <a:xfrm>
            <a:off x="239265" y="3692907"/>
            <a:ext cx="326119" cy="303312"/>
            <a:chOff x="827350" y="3629733"/>
            <a:chExt cx="1431600" cy="1332067"/>
          </a:xfrm>
        </p:grpSpPr>
        <p:sp>
          <p:nvSpPr>
            <p:cNvPr id="1504" name="Google Shape;1504;p59"/>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9"/>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9"/>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7" name="Google Shape;1507;p59"/>
          <p:cNvGrpSpPr/>
          <p:nvPr/>
        </p:nvGrpSpPr>
        <p:grpSpPr>
          <a:xfrm>
            <a:off x="1201804" y="4599427"/>
            <a:ext cx="458971" cy="426928"/>
            <a:chOff x="827350" y="3629733"/>
            <a:chExt cx="1431600" cy="1332067"/>
          </a:xfrm>
        </p:grpSpPr>
        <p:sp>
          <p:nvSpPr>
            <p:cNvPr id="1508" name="Google Shape;1508;p59"/>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9"/>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9"/>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sp>
        <p:nvSpPr>
          <p:cNvPr id="1402" name="Google Shape;1402;p57"/>
          <p:cNvSpPr/>
          <p:nvPr/>
        </p:nvSpPr>
        <p:spPr>
          <a:xfrm>
            <a:off x="1727250" y="539500"/>
            <a:ext cx="5689500" cy="24768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7"/>
          <p:cNvSpPr txBox="1">
            <a:spLocks noGrp="1"/>
          </p:cNvSpPr>
          <p:nvPr>
            <p:ph type="ctrTitle"/>
          </p:nvPr>
        </p:nvSpPr>
        <p:spPr>
          <a:xfrm>
            <a:off x="2243613" y="573100"/>
            <a:ext cx="4661700" cy="115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
        <p:nvSpPr>
          <p:cNvPr id="1416" name="Google Shape;1416;p57"/>
          <p:cNvSpPr txBox="1">
            <a:spLocks noGrp="1"/>
          </p:cNvSpPr>
          <p:nvPr>
            <p:ph type="subTitle" idx="1"/>
          </p:nvPr>
        </p:nvSpPr>
        <p:spPr>
          <a:xfrm>
            <a:off x="2243625" y="1723300"/>
            <a:ext cx="4661700" cy="115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chemeClr val="lt1"/>
                </a:solidFill>
              </a:rPr>
              <a:t>Do you have any questions?</a:t>
            </a:r>
            <a:endParaRPr b="1" dirty="0">
              <a:solidFill>
                <a:schemeClr val="lt1"/>
              </a:solidFill>
            </a:endParaRPr>
          </a:p>
          <a:p>
            <a:pPr marL="0" lvl="0" indent="0" algn="ctr" rtl="0">
              <a:spcBef>
                <a:spcPts val="1000"/>
              </a:spcBef>
              <a:spcAft>
                <a:spcPts val="0"/>
              </a:spcAft>
              <a:buClr>
                <a:schemeClr val="dk1"/>
              </a:buClr>
              <a:buSzPts val="1100"/>
              <a:buFont typeface="Arial"/>
              <a:buNone/>
            </a:pPr>
            <a:r>
              <a:rPr lang="en-US" dirty="0">
                <a:solidFill>
                  <a:schemeClr val="lt1"/>
                </a:solidFill>
                <a:hlinkClick r:id="rId3"/>
              </a:rPr>
              <a:t>tbetsa@walsh.edu</a:t>
            </a:r>
            <a:endParaRPr lang="en-US" dirty="0">
              <a:solidFill>
                <a:schemeClr val="lt1"/>
              </a:solidFill>
            </a:endParaRPr>
          </a:p>
          <a:p>
            <a:pPr marL="0" lvl="0" indent="0" algn="ctr" rtl="0">
              <a:spcBef>
                <a:spcPts val="1000"/>
              </a:spcBef>
              <a:spcAft>
                <a:spcPts val="0"/>
              </a:spcAft>
              <a:buClr>
                <a:schemeClr val="dk1"/>
              </a:buClr>
              <a:buSzPts val="1100"/>
              <a:buFont typeface="Arial"/>
              <a:buNone/>
            </a:pPr>
            <a:r>
              <a:rPr lang="en-US" dirty="0"/>
              <a:t>330.490.7603</a:t>
            </a:r>
            <a:endParaRPr dirty="0">
              <a:solidFill>
                <a:schemeClr val="lt1"/>
              </a:solidFill>
            </a:endParaRPr>
          </a:p>
        </p:txBody>
      </p:sp>
      <p:grpSp>
        <p:nvGrpSpPr>
          <p:cNvPr id="1421" name="Google Shape;1421;p57"/>
          <p:cNvGrpSpPr/>
          <p:nvPr/>
        </p:nvGrpSpPr>
        <p:grpSpPr>
          <a:xfrm>
            <a:off x="1006807" y="487596"/>
            <a:ext cx="288601" cy="1096693"/>
            <a:chOff x="1006700" y="2603975"/>
            <a:chExt cx="55450" cy="210700"/>
          </a:xfrm>
        </p:grpSpPr>
        <p:sp>
          <p:nvSpPr>
            <p:cNvPr id="1422" name="Google Shape;1422;p57"/>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7"/>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7"/>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7"/>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7"/>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7"/>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57"/>
          <p:cNvGrpSpPr/>
          <p:nvPr/>
        </p:nvGrpSpPr>
        <p:grpSpPr>
          <a:xfrm rot="5400000">
            <a:off x="7769557" y="3906771"/>
            <a:ext cx="288601" cy="1096693"/>
            <a:chOff x="1006700" y="2603975"/>
            <a:chExt cx="55450" cy="210700"/>
          </a:xfrm>
        </p:grpSpPr>
        <p:sp>
          <p:nvSpPr>
            <p:cNvPr id="1429" name="Google Shape;1429;p57"/>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7"/>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7"/>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7"/>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7"/>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7"/>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5" name="Google Shape;1435;p57"/>
          <p:cNvGrpSpPr/>
          <p:nvPr/>
        </p:nvGrpSpPr>
        <p:grpSpPr>
          <a:xfrm>
            <a:off x="551124" y="3629702"/>
            <a:ext cx="1178637" cy="1096691"/>
            <a:chOff x="827350" y="3629733"/>
            <a:chExt cx="1431600" cy="1332067"/>
          </a:xfrm>
        </p:grpSpPr>
        <p:sp>
          <p:nvSpPr>
            <p:cNvPr id="1436" name="Google Shape;1436;p57"/>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7"/>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7"/>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9" name="Google Shape;1439;p57"/>
          <p:cNvGrpSpPr/>
          <p:nvPr/>
        </p:nvGrpSpPr>
        <p:grpSpPr>
          <a:xfrm>
            <a:off x="322602" y="2902809"/>
            <a:ext cx="781224" cy="726909"/>
            <a:chOff x="827350" y="3629733"/>
            <a:chExt cx="1431600" cy="1332067"/>
          </a:xfrm>
        </p:grpSpPr>
        <p:sp>
          <p:nvSpPr>
            <p:cNvPr id="1440" name="Google Shape;1440;p57"/>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7"/>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7"/>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57"/>
          <p:cNvGrpSpPr/>
          <p:nvPr/>
        </p:nvGrpSpPr>
        <p:grpSpPr>
          <a:xfrm>
            <a:off x="1816189" y="4394848"/>
            <a:ext cx="356325" cy="331552"/>
            <a:chOff x="827350" y="3629733"/>
            <a:chExt cx="1431600" cy="1332067"/>
          </a:xfrm>
        </p:grpSpPr>
        <p:sp>
          <p:nvSpPr>
            <p:cNvPr id="1444" name="Google Shape;1444;p57"/>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7"/>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7"/>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57"/>
          <p:cNvGrpSpPr/>
          <p:nvPr/>
        </p:nvGrpSpPr>
        <p:grpSpPr>
          <a:xfrm>
            <a:off x="7466251" y="219713"/>
            <a:ext cx="895180" cy="832942"/>
            <a:chOff x="827350" y="3629733"/>
            <a:chExt cx="1431600" cy="1332067"/>
          </a:xfrm>
        </p:grpSpPr>
        <p:sp>
          <p:nvSpPr>
            <p:cNvPr id="1448" name="Google Shape;1448;p57"/>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7"/>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7"/>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57"/>
          <p:cNvGrpSpPr/>
          <p:nvPr/>
        </p:nvGrpSpPr>
        <p:grpSpPr>
          <a:xfrm>
            <a:off x="8131283" y="1065715"/>
            <a:ext cx="598982" cy="557337"/>
            <a:chOff x="827350" y="3629733"/>
            <a:chExt cx="1431600" cy="1332067"/>
          </a:xfrm>
        </p:grpSpPr>
        <p:sp>
          <p:nvSpPr>
            <p:cNvPr id="1452" name="Google Shape;1452;p57"/>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7"/>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7"/>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 name="Google Shape;1455;p57"/>
          <p:cNvGrpSpPr/>
          <p:nvPr/>
        </p:nvGrpSpPr>
        <p:grpSpPr>
          <a:xfrm>
            <a:off x="6901231" y="620669"/>
            <a:ext cx="464268" cy="431989"/>
            <a:chOff x="827350" y="3629733"/>
            <a:chExt cx="1431600" cy="1332067"/>
          </a:xfrm>
        </p:grpSpPr>
        <p:sp>
          <p:nvSpPr>
            <p:cNvPr id="1456" name="Google Shape;1456;p57"/>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7"/>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7"/>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4" name="Picture 2" descr="Welcome to Walsh University">
            <a:extLst>
              <a:ext uri="{FF2B5EF4-FFF2-40B4-BE49-F238E27FC236}">
                <a16:creationId xmlns:a16="http://schemas.microsoft.com/office/drawing/2014/main" id="{69E920FA-1C79-4D7F-B4B1-A82F35A2AE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835" y="2157383"/>
            <a:ext cx="1018752" cy="679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image">
            <a:extLst>
              <a:ext uri="{FF2B5EF4-FFF2-40B4-BE49-F238E27FC236}">
                <a16:creationId xmlns:a16="http://schemas.microsoft.com/office/drawing/2014/main" id="{ECEF331B-56AB-4A46-90A0-DC0F3E28DE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126" t="6848" r="36202" b="33757"/>
          <a:stretch/>
        </p:blipFill>
        <p:spPr bwMode="auto">
          <a:xfrm>
            <a:off x="2238675" y="2207314"/>
            <a:ext cx="1018753" cy="6677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2"/>
          <p:cNvSpPr/>
          <p:nvPr/>
        </p:nvSpPr>
        <p:spPr>
          <a:xfrm>
            <a:off x="713225" y="510300"/>
            <a:ext cx="7704000" cy="6321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a:off x="3186659" y="1282225"/>
            <a:ext cx="780000" cy="5727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5892685" y="1270488"/>
            <a:ext cx="780000" cy="5727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3186660" y="3147150"/>
            <a:ext cx="780000" cy="5727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5892685" y="3147150"/>
            <a:ext cx="780000" cy="5727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txBox="1">
            <a:spLocks noGrp="1"/>
          </p:cNvSpPr>
          <p:nvPr>
            <p:ph type="subTitle" idx="5"/>
          </p:nvPr>
        </p:nvSpPr>
        <p:spPr>
          <a:xfrm>
            <a:off x="5129936" y="4134288"/>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1100"/>
              <a:buFont typeface="Arial"/>
              <a:buNone/>
            </a:pPr>
            <a:r>
              <a:rPr lang="en"/>
              <a:t>You can describe the topic of the section here</a:t>
            </a:r>
            <a:endParaRPr/>
          </a:p>
        </p:txBody>
      </p:sp>
      <p:sp>
        <p:nvSpPr>
          <p:cNvPr id="359" name="Google Shape;359;p32"/>
          <p:cNvSpPr txBox="1">
            <a:spLocks noGrp="1"/>
          </p:cNvSpPr>
          <p:nvPr>
            <p:ph type="subTitle" idx="7"/>
          </p:nvPr>
        </p:nvSpPr>
        <p:spPr>
          <a:xfrm>
            <a:off x="5129936" y="2289050"/>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Practical Applications in Teacher Preparation</a:t>
            </a:r>
            <a:endParaRPr dirty="0"/>
          </a:p>
        </p:txBody>
      </p:sp>
      <p:sp>
        <p:nvSpPr>
          <p:cNvPr id="360" name="Google Shape;360;p32"/>
          <p:cNvSpPr txBox="1">
            <a:spLocks noGrp="1"/>
          </p:cNvSpPr>
          <p:nvPr>
            <p:ph type="title" idx="21"/>
          </p:nvPr>
        </p:nvSpPr>
        <p:spPr>
          <a:xfrm>
            <a:off x="718150" y="540000"/>
            <a:ext cx="7705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Session Roadmap</a:t>
            </a:r>
            <a:endParaRPr dirty="0"/>
          </a:p>
        </p:txBody>
      </p:sp>
      <p:sp>
        <p:nvSpPr>
          <p:cNvPr id="361" name="Google Shape;361;p32"/>
          <p:cNvSpPr txBox="1">
            <a:spLocks noGrp="1"/>
          </p:cNvSpPr>
          <p:nvPr>
            <p:ph type="title" idx="8"/>
          </p:nvPr>
        </p:nvSpPr>
        <p:spPr>
          <a:xfrm>
            <a:off x="3126059" y="1364450"/>
            <a:ext cx="901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62" name="Google Shape;362;p32"/>
          <p:cNvSpPr txBox="1">
            <a:spLocks noGrp="1"/>
          </p:cNvSpPr>
          <p:nvPr>
            <p:ph type="title" idx="9"/>
          </p:nvPr>
        </p:nvSpPr>
        <p:spPr>
          <a:xfrm>
            <a:off x="5832086" y="3209700"/>
            <a:ext cx="901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364" name="Google Shape;364;p32"/>
          <p:cNvSpPr txBox="1">
            <a:spLocks noGrp="1"/>
          </p:cNvSpPr>
          <p:nvPr>
            <p:ph type="title"/>
          </p:nvPr>
        </p:nvSpPr>
        <p:spPr>
          <a:xfrm>
            <a:off x="2423909" y="1854925"/>
            <a:ext cx="23055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Why</a:t>
            </a:r>
            <a:endParaRPr dirty="0"/>
          </a:p>
        </p:txBody>
      </p:sp>
      <p:sp>
        <p:nvSpPr>
          <p:cNvPr id="365" name="Google Shape;365;p32"/>
          <p:cNvSpPr txBox="1">
            <a:spLocks noGrp="1"/>
          </p:cNvSpPr>
          <p:nvPr>
            <p:ph type="subTitle" idx="1"/>
          </p:nvPr>
        </p:nvSpPr>
        <p:spPr>
          <a:xfrm>
            <a:off x="2423909" y="2289050"/>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1100"/>
              <a:buFont typeface="Arial"/>
              <a:buNone/>
            </a:pPr>
            <a:r>
              <a:rPr lang="en" dirty="0"/>
              <a:t>Context &amp; Why AI Matters</a:t>
            </a:r>
            <a:endParaRPr dirty="0"/>
          </a:p>
        </p:txBody>
      </p:sp>
      <p:sp>
        <p:nvSpPr>
          <p:cNvPr id="366" name="Google Shape;366;p32"/>
          <p:cNvSpPr txBox="1">
            <a:spLocks noGrp="1"/>
          </p:cNvSpPr>
          <p:nvPr>
            <p:ph type="title" idx="2"/>
          </p:nvPr>
        </p:nvSpPr>
        <p:spPr>
          <a:xfrm>
            <a:off x="2423909" y="3700163"/>
            <a:ext cx="23055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Methodology</a:t>
            </a:r>
            <a:endParaRPr/>
          </a:p>
        </p:txBody>
      </p:sp>
      <p:sp>
        <p:nvSpPr>
          <p:cNvPr id="367" name="Google Shape;367;p32"/>
          <p:cNvSpPr txBox="1">
            <a:spLocks noGrp="1"/>
          </p:cNvSpPr>
          <p:nvPr>
            <p:ph type="subTitle" idx="3"/>
          </p:nvPr>
        </p:nvSpPr>
        <p:spPr>
          <a:xfrm>
            <a:off x="2423909" y="4134288"/>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1100"/>
              <a:buFont typeface="Arial"/>
              <a:buNone/>
            </a:pPr>
            <a:r>
              <a:rPr lang="en"/>
              <a:t>You can describe the topic of the section here</a:t>
            </a:r>
            <a:endParaRPr/>
          </a:p>
        </p:txBody>
      </p:sp>
      <p:sp>
        <p:nvSpPr>
          <p:cNvPr id="368" name="Google Shape;368;p32"/>
          <p:cNvSpPr txBox="1">
            <a:spLocks noGrp="1"/>
          </p:cNvSpPr>
          <p:nvPr>
            <p:ph type="title" idx="4"/>
          </p:nvPr>
        </p:nvSpPr>
        <p:spPr>
          <a:xfrm>
            <a:off x="5129936" y="3700163"/>
            <a:ext cx="23055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Analysis</a:t>
            </a:r>
            <a:endParaRPr/>
          </a:p>
        </p:txBody>
      </p:sp>
      <p:sp>
        <p:nvSpPr>
          <p:cNvPr id="369" name="Google Shape;369;p32"/>
          <p:cNvSpPr txBox="1">
            <a:spLocks noGrp="1"/>
          </p:cNvSpPr>
          <p:nvPr>
            <p:ph type="title" idx="6"/>
          </p:nvPr>
        </p:nvSpPr>
        <p:spPr>
          <a:xfrm>
            <a:off x="4983274" y="1854925"/>
            <a:ext cx="2792086"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Forging the Tools</a:t>
            </a:r>
            <a:endParaRPr dirty="0"/>
          </a:p>
        </p:txBody>
      </p:sp>
      <p:sp>
        <p:nvSpPr>
          <p:cNvPr id="370" name="Google Shape;370;p32"/>
          <p:cNvSpPr txBox="1">
            <a:spLocks noGrp="1"/>
          </p:cNvSpPr>
          <p:nvPr>
            <p:ph type="title" idx="13"/>
          </p:nvPr>
        </p:nvSpPr>
        <p:spPr>
          <a:xfrm>
            <a:off x="3126059" y="3209700"/>
            <a:ext cx="901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371" name="Google Shape;371;p32"/>
          <p:cNvSpPr txBox="1">
            <a:spLocks noGrp="1"/>
          </p:cNvSpPr>
          <p:nvPr>
            <p:ph type="title" idx="14"/>
          </p:nvPr>
        </p:nvSpPr>
        <p:spPr>
          <a:xfrm>
            <a:off x="5832086" y="1364450"/>
            <a:ext cx="901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grpSp>
        <p:nvGrpSpPr>
          <p:cNvPr id="377" name="Google Shape;377;p32"/>
          <p:cNvGrpSpPr/>
          <p:nvPr/>
        </p:nvGrpSpPr>
        <p:grpSpPr>
          <a:xfrm rot="5400000">
            <a:off x="8179407" y="4316346"/>
            <a:ext cx="288601" cy="1096693"/>
            <a:chOff x="1006700" y="2603975"/>
            <a:chExt cx="55450" cy="210700"/>
          </a:xfrm>
        </p:grpSpPr>
        <p:sp>
          <p:nvSpPr>
            <p:cNvPr id="378" name="Google Shape;378;p32"/>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32"/>
          <p:cNvGrpSpPr/>
          <p:nvPr/>
        </p:nvGrpSpPr>
        <p:grpSpPr>
          <a:xfrm>
            <a:off x="57111" y="583985"/>
            <a:ext cx="520959" cy="484739"/>
            <a:chOff x="827350" y="3629733"/>
            <a:chExt cx="1431600" cy="1332067"/>
          </a:xfrm>
        </p:grpSpPr>
        <p:sp>
          <p:nvSpPr>
            <p:cNvPr id="385" name="Google Shape;385;p32"/>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32"/>
          <p:cNvGrpSpPr/>
          <p:nvPr/>
        </p:nvGrpSpPr>
        <p:grpSpPr>
          <a:xfrm>
            <a:off x="409461" y="85600"/>
            <a:ext cx="409581" cy="381104"/>
            <a:chOff x="827350" y="3629733"/>
            <a:chExt cx="1431600" cy="1332067"/>
          </a:xfrm>
        </p:grpSpPr>
        <p:sp>
          <p:nvSpPr>
            <p:cNvPr id="389" name="Google Shape;389;p32"/>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3"/>
          <p:cNvSpPr/>
          <p:nvPr/>
        </p:nvSpPr>
        <p:spPr>
          <a:xfrm>
            <a:off x="1339813" y="1228150"/>
            <a:ext cx="2911500" cy="24768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3"/>
          <p:cNvSpPr txBox="1">
            <a:spLocks noGrp="1"/>
          </p:cNvSpPr>
          <p:nvPr>
            <p:ph type="title"/>
          </p:nvPr>
        </p:nvSpPr>
        <p:spPr>
          <a:xfrm>
            <a:off x="4491888" y="1682463"/>
            <a:ext cx="3312300" cy="111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Why We’re Here</a:t>
            </a:r>
            <a:endParaRPr dirty="0"/>
          </a:p>
        </p:txBody>
      </p:sp>
      <p:sp>
        <p:nvSpPr>
          <p:cNvPr id="398" name="Google Shape;398;p33"/>
          <p:cNvSpPr txBox="1">
            <a:spLocks noGrp="1"/>
          </p:cNvSpPr>
          <p:nvPr>
            <p:ph type="subTitle" idx="1"/>
          </p:nvPr>
        </p:nvSpPr>
        <p:spPr>
          <a:xfrm>
            <a:off x="4491888" y="2851113"/>
            <a:ext cx="3312300" cy="60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Context &amp; Why AI Matters to Teacher Prep</a:t>
            </a:r>
            <a:endParaRPr dirty="0"/>
          </a:p>
        </p:txBody>
      </p:sp>
      <p:sp>
        <p:nvSpPr>
          <p:cNvPr id="399" name="Google Shape;399;p33"/>
          <p:cNvSpPr txBox="1">
            <a:spLocks noGrp="1"/>
          </p:cNvSpPr>
          <p:nvPr>
            <p:ph type="title" idx="2"/>
          </p:nvPr>
        </p:nvSpPr>
        <p:spPr>
          <a:xfrm>
            <a:off x="1931113" y="1872250"/>
            <a:ext cx="1728900" cy="118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400" name="Google Shape;400;p33"/>
          <p:cNvGrpSpPr/>
          <p:nvPr/>
        </p:nvGrpSpPr>
        <p:grpSpPr>
          <a:xfrm rot="10800000">
            <a:off x="8057882" y="382596"/>
            <a:ext cx="288601" cy="1096693"/>
            <a:chOff x="1006700" y="2603975"/>
            <a:chExt cx="55450" cy="210700"/>
          </a:xfrm>
        </p:grpSpPr>
        <p:sp>
          <p:nvSpPr>
            <p:cNvPr id="401" name="Google Shape;401;p33"/>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3"/>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3"/>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3"/>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33"/>
          <p:cNvGrpSpPr/>
          <p:nvPr/>
        </p:nvGrpSpPr>
        <p:grpSpPr>
          <a:xfrm>
            <a:off x="558602" y="508321"/>
            <a:ext cx="781224" cy="726909"/>
            <a:chOff x="827350" y="3629733"/>
            <a:chExt cx="1431600" cy="1332067"/>
          </a:xfrm>
        </p:grpSpPr>
        <p:sp>
          <p:nvSpPr>
            <p:cNvPr id="408" name="Google Shape;408;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33"/>
          <p:cNvGrpSpPr/>
          <p:nvPr/>
        </p:nvGrpSpPr>
        <p:grpSpPr>
          <a:xfrm>
            <a:off x="1387564" y="321673"/>
            <a:ext cx="356325" cy="331552"/>
            <a:chOff x="827350" y="3629733"/>
            <a:chExt cx="1431600" cy="1332067"/>
          </a:xfrm>
        </p:grpSpPr>
        <p:sp>
          <p:nvSpPr>
            <p:cNvPr id="412" name="Google Shape;412;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3"/>
          <p:cNvGrpSpPr/>
          <p:nvPr/>
        </p:nvGrpSpPr>
        <p:grpSpPr>
          <a:xfrm>
            <a:off x="7535601" y="3848738"/>
            <a:ext cx="895180" cy="832942"/>
            <a:chOff x="827350" y="3629733"/>
            <a:chExt cx="1431600" cy="1332067"/>
          </a:xfrm>
        </p:grpSpPr>
        <p:sp>
          <p:nvSpPr>
            <p:cNvPr id="416" name="Google Shape;416;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33"/>
          <p:cNvGrpSpPr/>
          <p:nvPr/>
        </p:nvGrpSpPr>
        <p:grpSpPr>
          <a:xfrm>
            <a:off x="7902683" y="2980240"/>
            <a:ext cx="598982" cy="557337"/>
            <a:chOff x="827350" y="3629733"/>
            <a:chExt cx="1431600" cy="1332067"/>
          </a:xfrm>
        </p:grpSpPr>
        <p:sp>
          <p:nvSpPr>
            <p:cNvPr id="420" name="Google Shape;420;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33"/>
          <p:cNvGrpSpPr/>
          <p:nvPr/>
        </p:nvGrpSpPr>
        <p:grpSpPr>
          <a:xfrm>
            <a:off x="6634531" y="4239131"/>
            <a:ext cx="464268" cy="431989"/>
            <a:chOff x="827350" y="3629733"/>
            <a:chExt cx="1431600" cy="1332067"/>
          </a:xfrm>
        </p:grpSpPr>
        <p:sp>
          <p:nvSpPr>
            <p:cNvPr id="424" name="Google Shape;424;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33"/>
          <p:cNvGrpSpPr/>
          <p:nvPr/>
        </p:nvGrpSpPr>
        <p:grpSpPr>
          <a:xfrm rot="5400000">
            <a:off x="962657" y="3906771"/>
            <a:ext cx="288601" cy="1096693"/>
            <a:chOff x="1006700" y="2603975"/>
            <a:chExt cx="55450" cy="210700"/>
          </a:xfrm>
        </p:grpSpPr>
        <p:sp>
          <p:nvSpPr>
            <p:cNvPr id="428" name="Google Shape;428;p33"/>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5"/>
          <p:cNvSpPr/>
          <p:nvPr/>
        </p:nvSpPr>
        <p:spPr>
          <a:xfrm>
            <a:off x="713225" y="510300"/>
            <a:ext cx="7704000" cy="6321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txBox="1">
            <a:spLocks noGrp="1"/>
          </p:cNvSpPr>
          <p:nvPr>
            <p:ph type="title" idx="6"/>
          </p:nvPr>
        </p:nvSpPr>
        <p:spPr>
          <a:xfrm>
            <a:off x="718150" y="540000"/>
            <a:ext cx="7705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The Current Landscape</a:t>
            </a:r>
            <a:endParaRPr dirty="0"/>
          </a:p>
        </p:txBody>
      </p:sp>
      <p:grpSp>
        <p:nvGrpSpPr>
          <p:cNvPr id="484" name="Google Shape;484;p35"/>
          <p:cNvGrpSpPr/>
          <p:nvPr/>
        </p:nvGrpSpPr>
        <p:grpSpPr>
          <a:xfrm>
            <a:off x="8699757" y="487596"/>
            <a:ext cx="288601" cy="1096693"/>
            <a:chOff x="1006700" y="2603975"/>
            <a:chExt cx="55450" cy="210700"/>
          </a:xfrm>
        </p:grpSpPr>
        <p:sp>
          <p:nvSpPr>
            <p:cNvPr id="485" name="Google Shape;485;p35"/>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35"/>
          <p:cNvGrpSpPr/>
          <p:nvPr/>
        </p:nvGrpSpPr>
        <p:grpSpPr>
          <a:xfrm rot="5400000">
            <a:off x="759157" y="4251096"/>
            <a:ext cx="288601" cy="1096693"/>
            <a:chOff x="1006700" y="2603975"/>
            <a:chExt cx="55450" cy="210700"/>
          </a:xfrm>
        </p:grpSpPr>
        <p:sp>
          <p:nvSpPr>
            <p:cNvPr id="492" name="Google Shape;492;p35"/>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35"/>
          <p:cNvGrpSpPr/>
          <p:nvPr/>
        </p:nvGrpSpPr>
        <p:grpSpPr>
          <a:xfrm>
            <a:off x="6789999" y="3558452"/>
            <a:ext cx="1178637" cy="1096691"/>
            <a:chOff x="827350" y="3629733"/>
            <a:chExt cx="1431600" cy="1332067"/>
          </a:xfrm>
        </p:grpSpPr>
        <p:sp>
          <p:nvSpPr>
            <p:cNvPr id="499" name="Google Shape;499;p35"/>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35"/>
          <p:cNvGrpSpPr/>
          <p:nvPr/>
        </p:nvGrpSpPr>
        <p:grpSpPr>
          <a:xfrm>
            <a:off x="8040164" y="4235971"/>
            <a:ext cx="781224" cy="726909"/>
            <a:chOff x="827350" y="3629733"/>
            <a:chExt cx="1431600" cy="1332067"/>
          </a:xfrm>
        </p:grpSpPr>
        <p:sp>
          <p:nvSpPr>
            <p:cNvPr id="503" name="Google Shape;503;p35"/>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35"/>
          <p:cNvGrpSpPr/>
          <p:nvPr/>
        </p:nvGrpSpPr>
        <p:grpSpPr>
          <a:xfrm>
            <a:off x="142093" y="220619"/>
            <a:ext cx="464268" cy="431989"/>
            <a:chOff x="827350" y="3629733"/>
            <a:chExt cx="1431600" cy="1332067"/>
          </a:xfrm>
        </p:grpSpPr>
        <p:sp>
          <p:nvSpPr>
            <p:cNvPr id="507" name="Google Shape;507;p35"/>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 name="Google Shape;510;p35"/>
          <p:cNvSpPr/>
          <p:nvPr/>
        </p:nvSpPr>
        <p:spPr>
          <a:xfrm>
            <a:off x="1693825" y="1354700"/>
            <a:ext cx="844200" cy="8283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6619450" y="1354700"/>
            <a:ext cx="844200" cy="8283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4156638" y="2475975"/>
            <a:ext cx="844200" cy="8283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3" name="Google Shape;513;p35"/>
          <p:cNvGrpSpPr/>
          <p:nvPr/>
        </p:nvGrpSpPr>
        <p:grpSpPr>
          <a:xfrm>
            <a:off x="6830586" y="1583401"/>
            <a:ext cx="421927" cy="370882"/>
            <a:chOff x="-3030525" y="3973150"/>
            <a:chExt cx="293025" cy="257575"/>
          </a:xfrm>
        </p:grpSpPr>
        <p:sp>
          <p:nvSpPr>
            <p:cNvPr id="514" name="Google Shape;514;p35"/>
            <p:cNvSpPr/>
            <p:nvPr/>
          </p:nvSpPr>
          <p:spPr>
            <a:xfrm>
              <a:off x="-3029750" y="3973150"/>
              <a:ext cx="292250" cy="68550"/>
            </a:xfrm>
            <a:custGeom>
              <a:avLst/>
              <a:gdLst/>
              <a:ahLst/>
              <a:cxnLst/>
              <a:rect l="l" t="t" r="r" b="b"/>
              <a:pathLst>
                <a:path w="11690" h="2742" extrusionOk="0">
                  <a:moveTo>
                    <a:pt x="1702" y="1355"/>
                  </a:moveTo>
                  <a:cubicBezTo>
                    <a:pt x="1891" y="1355"/>
                    <a:pt x="2049" y="1513"/>
                    <a:pt x="2049" y="1702"/>
                  </a:cubicBezTo>
                  <a:cubicBezTo>
                    <a:pt x="2049" y="1922"/>
                    <a:pt x="1891" y="2080"/>
                    <a:pt x="1702" y="2080"/>
                  </a:cubicBezTo>
                  <a:cubicBezTo>
                    <a:pt x="1513" y="2080"/>
                    <a:pt x="1356" y="1922"/>
                    <a:pt x="1356" y="1702"/>
                  </a:cubicBezTo>
                  <a:cubicBezTo>
                    <a:pt x="1356" y="1513"/>
                    <a:pt x="1513" y="1355"/>
                    <a:pt x="1702" y="1355"/>
                  </a:cubicBezTo>
                  <a:close/>
                  <a:moveTo>
                    <a:pt x="3088" y="1355"/>
                  </a:moveTo>
                  <a:cubicBezTo>
                    <a:pt x="3277" y="1355"/>
                    <a:pt x="3435" y="1513"/>
                    <a:pt x="3435" y="1702"/>
                  </a:cubicBezTo>
                  <a:cubicBezTo>
                    <a:pt x="3435" y="1922"/>
                    <a:pt x="3277" y="2080"/>
                    <a:pt x="3088" y="2080"/>
                  </a:cubicBezTo>
                  <a:cubicBezTo>
                    <a:pt x="2868" y="2080"/>
                    <a:pt x="2710" y="1922"/>
                    <a:pt x="2710" y="1702"/>
                  </a:cubicBezTo>
                  <a:cubicBezTo>
                    <a:pt x="2710" y="1513"/>
                    <a:pt x="2868" y="1355"/>
                    <a:pt x="3088" y="1355"/>
                  </a:cubicBezTo>
                  <a:close/>
                  <a:moveTo>
                    <a:pt x="9925" y="1387"/>
                  </a:moveTo>
                  <a:cubicBezTo>
                    <a:pt x="10366" y="1387"/>
                    <a:pt x="10366" y="2080"/>
                    <a:pt x="9925" y="2080"/>
                  </a:cubicBezTo>
                  <a:lnTo>
                    <a:pt x="5829" y="2080"/>
                  </a:lnTo>
                  <a:cubicBezTo>
                    <a:pt x="5388" y="2080"/>
                    <a:pt x="5357" y="1387"/>
                    <a:pt x="5829" y="1387"/>
                  </a:cubicBezTo>
                  <a:close/>
                  <a:moveTo>
                    <a:pt x="1041" y="1"/>
                  </a:moveTo>
                  <a:cubicBezTo>
                    <a:pt x="473" y="1"/>
                    <a:pt x="1" y="473"/>
                    <a:pt x="1" y="1040"/>
                  </a:cubicBezTo>
                  <a:lnTo>
                    <a:pt x="1" y="2741"/>
                  </a:lnTo>
                  <a:lnTo>
                    <a:pt x="11689" y="2741"/>
                  </a:lnTo>
                  <a:lnTo>
                    <a:pt x="11689" y="1040"/>
                  </a:lnTo>
                  <a:cubicBezTo>
                    <a:pt x="11658" y="505"/>
                    <a:pt x="11248" y="1"/>
                    <a:pt x="106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3030525" y="4059000"/>
              <a:ext cx="292225" cy="171725"/>
            </a:xfrm>
            <a:custGeom>
              <a:avLst/>
              <a:gdLst/>
              <a:ahLst/>
              <a:cxnLst/>
              <a:rect l="l" t="t" r="r" b="b"/>
              <a:pathLst>
                <a:path w="11689" h="6869" extrusionOk="0">
                  <a:moveTo>
                    <a:pt x="3773" y="1366"/>
                  </a:moveTo>
                  <a:cubicBezTo>
                    <a:pt x="4065" y="1366"/>
                    <a:pt x="4260" y="1775"/>
                    <a:pt x="3970" y="1985"/>
                  </a:cubicBezTo>
                  <a:lnTo>
                    <a:pt x="2363" y="3088"/>
                  </a:lnTo>
                  <a:lnTo>
                    <a:pt x="3970" y="4191"/>
                  </a:lnTo>
                  <a:cubicBezTo>
                    <a:pt x="4252" y="4370"/>
                    <a:pt x="4075" y="4801"/>
                    <a:pt x="3795" y="4801"/>
                  </a:cubicBezTo>
                  <a:cubicBezTo>
                    <a:pt x="3731" y="4801"/>
                    <a:pt x="3662" y="4779"/>
                    <a:pt x="3592" y="4726"/>
                  </a:cubicBezTo>
                  <a:lnTo>
                    <a:pt x="1544" y="3372"/>
                  </a:lnTo>
                  <a:cubicBezTo>
                    <a:pt x="1324" y="3246"/>
                    <a:pt x="1324" y="2962"/>
                    <a:pt x="1544" y="2805"/>
                  </a:cubicBezTo>
                  <a:lnTo>
                    <a:pt x="3592" y="1418"/>
                  </a:lnTo>
                  <a:cubicBezTo>
                    <a:pt x="3654" y="1382"/>
                    <a:pt x="3715" y="1366"/>
                    <a:pt x="3773" y="1366"/>
                  </a:cubicBezTo>
                  <a:close/>
                  <a:moveTo>
                    <a:pt x="7912" y="1407"/>
                  </a:moveTo>
                  <a:cubicBezTo>
                    <a:pt x="7979" y="1407"/>
                    <a:pt x="8053" y="1429"/>
                    <a:pt x="8129" y="1481"/>
                  </a:cubicBezTo>
                  <a:lnTo>
                    <a:pt x="10145" y="2836"/>
                  </a:lnTo>
                  <a:cubicBezTo>
                    <a:pt x="10366" y="2962"/>
                    <a:pt x="10366" y="3277"/>
                    <a:pt x="10145" y="3403"/>
                  </a:cubicBezTo>
                  <a:lnTo>
                    <a:pt x="8129" y="4789"/>
                  </a:lnTo>
                  <a:cubicBezTo>
                    <a:pt x="8061" y="4826"/>
                    <a:pt x="7996" y="4841"/>
                    <a:pt x="7935" y="4841"/>
                  </a:cubicBezTo>
                  <a:cubicBezTo>
                    <a:pt x="7624" y="4841"/>
                    <a:pt x="7430" y="4433"/>
                    <a:pt x="7719" y="4222"/>
                  </a:cubicBezTo>
                  <a:lnTo>
                    <a:pt x="9326" y="3120"/>
                  </a:lnTo>
                  <a:lnTo>
                    <a:pt x="7719" y="2017"/>
                  </a:lnTo>
                  <a:cubicBezTo>
                    <a:pt x="7437" y="1837"/>
                    <a:pt x="7615" y="1407"/>
                    <a:pt x="7912" y="1407"/>
                  </a:cubicBezTo>
                  <a:close/>
                  <a:moveTo>
                    <a:pt x="6515" y="714"/>
                  </a:moveTo>
                  <a:cubicBezTo>
                    <a:pt x="6728" y="714"/>
                    <a:pt x="6948" y="909"/>
                    <a:pt x="6868" y="1166"/>
                  </a:cubicBezTo>
                  <a:lnTo>
                    <a:pt x="5482" y="5262"/>
                  </a:lnTo>
                  <a:cubicBezTo>
                    <a:pt x="5434" y="5420"/>
                    <a:pt x="5306" y="5489"/>
                    <a:pt x="5176" y="5489"/>
                  </a:cubicBezTo>
                  <a:cubicBezTo>
                    <a:pt x="4968" y="5489"/>
                    <a:pt x="4755" y="5313"/>
                    <a:pt x="4852" y="5041"/>
                  </a:cubicBezTo>
                  <a:lnTo>
                    <a:pt x="6207" y="946"/>
                  </a:lnTo>
                  <a:cubicBezTo>
                    <a:pt x="6265" y="782"/>
                    <a:pt x="6389" y="714"/>
                    <a:pt x="6515" y="714"/>
                  </a:cubicBezTo>
                  <a:close/>
                  <a:moveTo>
                    <a:pt x="0" y="1"/>
                  </a:moveTo>
                  <a:lnTo>
                    <a:pt x="0" y="5829"/>
                  </a:lnTo>
                  <a:lnTo>
                    <a:pt x="32" y="5829"/>
                  </a:lnTo>
                  <a:cubicBezTo>
                    <a:pt x="32" y="6396"/>
                    <a:pt x="504" y="6869"/>
                    <a:pt x="1072" y="6869"/>
                  </a:cubicBezTo>
                  <a:lnTo>
                    <a:pt x="10681" y="6869"/>
                  </a:lnTo>
                  <a:cubicBezTo>
                    <a:pt x="11216" y="6869"/>
                    <a:pt x="11689" y="6396"/>
                    <a:pt x="11689" y="5829"/>
                  </a:cubicBezTo>
                  <a:lnTo>
                    <a:pt x="116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35"/>
          <p:cNvGrpSpPr/>
          <p:nvPr/>
        </p:nvGrpSpPr>
        <p:grpSpPr>
          <a:xfrm>
            <a:off x="1904954" y="1559019"/>
            <a:ext cx="421927" cy="419659"/>
            <a:chOff x="-6329100" y="3632100"/>
            <a:chExt cx="293025" cy="291450"/>
          </a:xfrm>
        </p:grpSpPr>
        <p:sp>
          <p:nvSpPr>
            <p:cNvPr id="517" name="Google Shape;517;p35"/>
            <p:cNvSpPr/>
            <p:nvPr/>
          </p:nvSpPr>
          <p:spPr>
            <a:xfrm>
              <a:off x="-6210700" y="3751600"/>
              <a:ext cx="174625" cy="171950"/>
            </a:xfrm>
            <a:custGeom>
              <a:avLst/>
              <a:gdLst/>
              <a:ahLst/>
              <a:cxnLst/>
              <a:rect l="l" t="t" r="r" b="b"/>
              <a:pathLst>
                <a:path w="6985" h="6878" extrusionOk="0">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6272400" y="3691975"/>
              <a:ext cx="136300" cy="135500"/>
            </a:xfrm>
            <a:custGeom>
              <a:avLst/>
              <a:gdLst/>
              <a:ahLst/>
              <a:cxnLst/>
              <a:rect l="l" t="t" r="r" b="b"/>
              <a:pathLst>
                <a:path w="5452" h="5420" extrusionOk="0">
                  <a:moveTo>
                    <a:pt x="2742" y="0"/>
                  </a:moveTo>
                  <a:cubicBezTo>
                    <a:pt x="1261" y="0"/>
                    <a:pt x="1" y="1229"/>
                    <a:pt x="1" y="2710"/>
                  </a:cubicBezTo>
                  <a:cubicBezTo>
                    <a:pt x="1" y="4127"/>
                    <a:pt x="1041" y="5293"/>
                    <a:pt x="2427" y="5419"/>
                  </a:cubicBezTo>
                  <a:lnTo>
                    <a:pt x="2112" y="4317"/>
                  </a:lnTo>
                  <a:cubicBezTo>
                    <a:pt x="1482" y="4096"/>
                    <a:pt x="1009" y="3466"/>
                    <a:pt x="1009" y="2741"/>
                  </a:cubicBezTo>
                  <a:cubicBezTo>
                    <a:pt x="1041" y="1765"/>
                    <a:pt x="1828" y="1009"/>
                    <a:pt x="2773" y="1009"/>
                  </a:cubicBezTo>
                  <a:cubicBezTo>
                    <a:pt x="3530" y="1009"/>
                    <a:pt x="4128" y="1481"/>
                    <a:pt x="4349" y="2143"/>
                  </a:cubicBezTo>
                  <a:lnTo>
                    <a:pt x="5451" y="2458"/>
                  </a:lnTo>
                  <a:cubicBezTo>
                    <a:pt x="5294" y="1072"/>
                    <a:pt x="4160" y="0"/>
                    <a:pt x="27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6329100" y="3632100"/>
              <a:ext cx="257575" cy="256025"/>
            </a:xfrm>
            <a:custGeom>
              <a:avLst/>
              <a:gdLst/>
              <a:ahLst/>
              <a:cxnLst/>
              <a:rect l="l" t="t" r="r" b="b"/>
              <a:pathLst>
                <a:path w="10303" h="10241" extrusionOk="0">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35"/>
          <p:cNvGrpSpPr/>
          <p:nvPr/>
        </p:nvGrpSpPr>
        <p:grpSpPr>
          <a:xfrm>
            <a:off x="4366650" y="2680296"/>
            <a:ext cx="424159" cy="419659"/>
            <a:chOff x="-1182750" y="3962900"/>
            <a:chExt cx="294575" cy="291450"/>
          </a:xfrm>
        </p:grpSpPr>
        <p:sp>
          <p:nvSpPr>
            <p:cNvPr id="521" name="Google Shape;521;p35"/>
            <p:cNvSpPr/>
            <p:nvPr/>
          </p:nvSpPr>
          <p:spPr>
            <a:xfrm>
              <a:off x="-1078000" y="4030650"/>
              <a:ext cx="17350" cy="17350"/>
            </a:xfrm>
            <a:custGeom>
              <a:avLst/>
              <a:gdLst/>
              <a:ahLst/>
              <a:cxnLst/>
              <a:rect l="l" t="t" r="r" b="b"/>
              <a:pathLst>
                <a:path w="694"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1129200" y="40999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5"/>
            <p:cNvSpPr/>
            <p:nvPr/>
          </p:nvSpPr>
          <p:spPr>
            <a:xfrm>
              <a:off x="-1009475" y="40818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a:off x="-1182750" y="4168475"/>
              <a:ext cx="292225" cy="34675"/>
            </a:xfrm>
            <a:custGeom>
              <a:avLst/>
              <a:gdLst/>
              <a:ahLst/>
              <a:cxnLst/>
              <a:rect l="l" t="t" r="r" b="b"/>
              <a:pathLst>
                <a:path w="11689" h="1387" extrusionOk="0">
                  <a:moveTo>
                    <a:pt x="0" y="1"/>
                  </a:moveTo>
                  <a:lnTo>
                    <a:pt x="0" y="347"/>
                  </a:lnTo>
                  <a:lnTo>
                    <a:pt x="63" y="347"/>
                  </a:lnTo>
                  <a:cubicBezTo>
                    <a:pt x="63" y="914"/>
                    <a:pt x="504" y="1387"/>
                    <a:pt x="1071" y="1387"/>
                  </a:cubicBezTo>
                  <a:lnTo>
                    <a:pt x="10680" y="1387"/>
                  </a:lnTo>
                  <a:cubicBezTo>
                    <a:pt x="11247" y="1387"/>
                    <a:pt x="11688" y="914"/>
                    <a:pt x="11688" y="347"/>
                  </a:cubicBezTo>
                  <a:lnTo>
                    <a:pt x="116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a:off x="-1117400" y="4220475"/>
              <a:ext cx="161500" cy="33875"/>
            </a:xfrm>
            <a:custGeom>
              <a:avLst/>
              <a:gdLst/>
              <a:ahLst/>
              <a:cxnLst/>
              <a:rect l="l" t="t" r="r" b="b"/>
              <a:pathLst>
                <a:path w="6460" h="1355" extrusionOk="0">
                  <a:moveTo>
                    <a:pt x="1513" y="0"/>
                  </a:moveTo>
                  <a:lnTo>
                    <a:pt x="1356" y="693"/>
                  </a:lnTo>
                  <a:lnTo>
                    <a:pt x="474" y="693"/>
                  </a:lnTo>
                  <a:cubicBezTo>
                    <a:pt x="32" y="693"/>
                    <a:pt x="1" y="1355"/>
                    <a:pt x="474" y="1355"/>
                  </a:cubicBezTo>
                  <a:lnTo>
                    <a:pt x="5924" y="1355"/>
                  </a:lnTo>
                  <a:cubicBezTo>
                    <a:pt x="6459" y="1355"/>
                    <a:pt x="6459" y="693"/>
                    <a:pt x="5987" y="693"/>
                  </a:cubicBezTo>
                  <a:lnTo>
                    <a:pt x="5073" y="693"/>
                  </a:lnTo>
                  <a:lnTo>
                    <a:pt x="49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a:off x="-958300" y="40141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5"/>
            <p:cNvSpPr/>
            <p:nvPr/>
          </p:nvSpPr>
          <p:spPr>
            <a:xfrm>
              <a:off x="-1180400" y="3962900"/>
              <a:ext cx="292225" cy="188275"/>
            </a:xfrm>
            <a:custGeom>
              <a:avLst/>
              <a:gdLst/>
              <a:ahLst/>
              <a:cxnLst/>
              <a:rect l="l" t="t" r="r" b="b"/>
              <a:pathLst>
                <a:path w="11689" h="7531" extrusionOk="0">
                  <a:moveTo>
                    <a:pt x="9232" y="1324"/>
                  </a:moveTo>
                  <a:cubicBezTo>
                    <a:pt x="9799" y="1324"/>
                    <a:pt x="10271" y="1797"/>
                    <a:pt x="10271" y="2364"/>
                  </a:cubicBezTo>
                  <a:cubicBezTo>
                    <a:pt x="10271" y="2922"/>
                    <a:pt x="9822" y="3391"/>
                    <a:pt x="9247" y="3391"/>
                  </a:cubicBezTo>
                  <a:cubicBezTo>
                    <a:pt x="9140" y="3391"/>
                    <a:pt x="9029" y="3375"/>
                    <a:pt x="8916" y="3341"/>
                  </a:cubicBezTo>
                  <a:lnTo>
                    <a:pt x="8034" y="4538"/>
                  </a:lnTo>
                  <a:cubicBezTo>
                    <a:pt x="8507" y="5199"/>
                    <a:pt x="7971" y="6144"/>
                    <a:pt x="7152" y="6144"/>
                  </a:cubicBezTo>
                  <a:cubicBezTo>
                    <a:pt x="6491" y="6144"/>
                    <a:pt x="5987" y="5514"/>
                    <a:pt x="6176" y="4790"/>
                  </a:cubicBezTo>
                  <a:lnTo>
                    <a:pt x="4978" y="3908"/>
                  </a:lnTo>
                  <a:cubicBezTo>
                    <a:pt x="4839" y="4007"/>
                    <a:pt x="4661" y="4069"/>
                    <a:pt x="4470" y="4069"/>
                  </a:cubicBezTo>
                  <a:cubicBezTo>
                    <a:pt x="4359" y="4069"/>
                    <a:pt x="4243" y="4048"/>
                    <a:pt x="4128" y="4002"/>
                  </a:cubicBezTo>
                  <a:lnTo>
                    <a:pt x="3214" y="5199"/>
                  </a:lnTo>
                  <a:cubicBezTo>
                    <a:pt x="3340" y="5357"/>
                    <a:pt x="3372" y="5546"/>
                    <a:pt x="3372" y="5735"/>
                  </a:cubicBezTo>
                  <a:cubicBezTo>
                    <a:pt x="3372" y="6302"/>
                    <a:pt x="2899" y="6775"/>
                    <a:pt x="2363" y="6775"/>
                  </a:cubicBezTo>
                  <a:cubicBezTo>
                    <a:pt x="1796" y="6775"/>
                    <a:pt x="1324" y="6302"/>
                    <a:pt x="1324" y="5735"/>
                  </a:cubicBezTo>
                  <a:cubicBezTo>
                    <a:pt x="1324" y="5199"/>
                    <a:pt x="1796" y="4727"/>
                    <a:pt x="2363" y="4727"/>
                  </a:cubicBezTo>
                  <a:cubicBezTo>
                    <a:pt x="2489" y="4727"/>
                    <a:pt x="2552" y="4758"/>
                    <a:pt x="2678" y="4758"/>
                  </a:cubicBezTo>
                  <a:lnTo>
                    <a:pt x="3592" y="3593"/>
                  </a:lnTo>
                  <a:cubicBezTo>
                    <a:pt x="3120" y="2899"/>
                    <a:pt x="3624" y="1954"/>
                    <a:pt x="4443" y="1954"/>
                  </a:cubicBezTo>
                  <a:cubicBezTo>
                    <a:pt x="5104" y="1954"/>
                    <a:pt x="5640" y="2584"/>
                    <a:pt x="5419" y="3309"/>
                  </a:cubicBezTo>
                  <a:lnTo>
                    <a:pt x="6617" y="4223"/>
                  </a:lnTo>
                  <a:cubicBezTo>
                    <a:pt x="6766" y="4116"/>
                    <a:pt x="6959" y="4038"/>
                    <a:pt x="7165" y="4038"/>
                  </a:cubicBezTo>
                  <a:cubicBezTo>
                    <a:pt x="7264" y="4038"/>
                    <a:pt x="7365" y="4056"/>
                    <a:pt x="7467" y="4097"/>
                  </a:cubicBezTo>
                  <a:lnTo>
                    <a:pt x="8381" y="2899"/>
                  </a:lnTo>
                  <a:cubicBezTo>
                    <a:pt x="8255" y="2742"/>
                    <a:pt x="8223" y="2553"/>
                    <a:pt x="8223" y="2364"/>
                  </a:cubicBezTo>
                  <a:cubicBezTo>
                    <a:pt x="8223" y="1797"/>
                    <a:pt x="8696" y="1324"/>
                    <a:pt x="9232" y="1324"/>
                  </a:cubicBezTo>
                  <a:close/>
                  <a:moveTo>
                    <a:pt x="1009" y="1"/>
                  </a:moveTo>
                  <a:cubicBezTo>
                    <a:pt x="473" y="1"/>
                    <a:pt x="1" y="474"/>
                    <a:pt x="1" y="1009"/>
                  </a:cubicBezTo>
                  <a:lnTo>
                    <a:pt x="1" y="7531"/>
                  </a:lnTo>
                  <a:lnTo>
                    <a:pt x="11689" y="7531"/>
                  </a:lnTo>
                  <a:lnTo>
                    <a:pt x="11689" y="1009"/>
                  </a:lnTo>
                  <a:cubicBezTo>
                    <a:pt x="11657" y="411"/>
                    <a:pt x="11185" y="1"/>
                    <a:pt x="10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 name="Google Shape;528;p35"/>
          <p:cNvSpPr txBox="1">
            <a:spLocks noGrp="1"/>
          </p:cNvSpPr>
          <p:nvPr>
            <p:ph type="title"/>
          </p:nvPr>
        </p:nvSpPr>
        <p:spPr>
          <a:xfrm rot="-1114">
            <a:off x="726775" y="2387769"/>
            <a:ext cx="2778300" cy="82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Transforming Education Worlwide</a:t>
            </a:r>
            <a:endParaRPr dirty="0"/>
          </a:p>
        </p:txBody>
      </p:sp>
      <p:sp>
        <p:nvSpPr>
          <p:cNvPr id="529" name="Google Shape;529;p35"/>
          <p:cNvSpPr txBox="1">
            <a:spLocks noGrp="1"/>
          </p:cNvSpPr>
          <p:nvPr>
            <p:ph type="title" idx="2"/>
          </p:nvPr>
        </p:nvSpPr>
        <p:spPr>
          <a:xfrm>
            <a:off x="3189587" y="3304275"/>
            <a:ext cx="2778300" cy="82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75% of Educators report AI Use</a:t>
            </a:r>
            <a:endParaRPr dirty="0"/>
          </a:p>
        </p:txBody>
      </p:sp>
      <p:sp>
        <p:nvSpPr>
          <p:cNvPr id="531" name="Google Shape;531;p35"/>
          <p:cNvSpPr txBox="1">
            <a:spLocks noGrp="1"/>
          </p:cNvSpPr>
          <p:nvPr>
            <p:ph type="title" idx="4"/>
          </p:nvPr>
        </p:nvSpPr>
        <p:spPr>
          <a:xfrm>
            <a:off x="5652399" y="2182150"/>
            <a:ext cx="2778300" cy="828300"/>
          </a:xfrm>
          <a:prstGeom prst="rect">
            <a:avLst/>
          </a:prstGeom>
        </p:spPr>
        <p:txBody>
          <a:bodyPr spcFirstLastPara="1" wrap="square" lIns="91425" tIns="91425" rIns="0" bIns="91425" anchor="b" anchorCtr="0">
            <a:noAutofit/>
          </a:bodyPr>
          <a:lstStyle/>
          <a:p>
            <a:pPr marL="0" lvl="0" indent="0" algn="ctr" rtl="0">
              <a:spcBef>
                <a:spcPts val="0"/>
              </a:spcBef>
              <a:spcAft>
                <a:spcPts val="0"/>
              </a:spcAft>
              <a:buNone/>
            </a:pPr>
            <a:r>
              <a:rPr lang="en" dirty="0"/>
              <a:t>Must Adapt to Evolving AI</a:t>
            </a:r>
            <a:endParaRPr dirty="0"/>
          </a:p>
        </p:txBody>
      </p:sp>
      <p:sp>
        <p:nvSpPr>
          <p:cNvPr id="59" name="TextBox 58">
            <a:extLst>
              <a:ext uri="{FF2B5EF4-FFF2-40B4-BE49-F238E27FC236}">
                <a16:creationId xmlns:a16="http://schemas.microsoft.com/office/drawing/2014/main" id="{758764DE-B02B-42A8-BCED-FFBD2919BDEB}"/>
              </a:ext>
            </a:extLst>
          </p:cNvPr>
          <p:cNvSpPr txBox="1"/>
          <p:nvPr/>
        </p:nvSpPr>
        <p:spPr>
          <a:xfrm>
            <a:off x="2557900" y="4351314"/>
            <a:ext cx="4944978" cy="523220"/>
          </a:xfrm>
          <a:prstGeom prst="rect">
            <a:avLst/>
          </a:prstGeom>
          <a:noFill/>
        </p:spPr>
        <p:txBody>
          <a:bodyPr wrap="square">
            <a:spAutoFit/>
          </a:bodyPr>
          <a:lstStyle/>
          <a:p>
            <a:r>
              <a:rPr lang="en-US" b="1" dirty="0">
                <a:solidFill>
                  <a:srgbClr val="00B0F0"/>
                </a:solidFill>
                <a:highlight>
                  <a:srgbClr val="FFFF00"/>
                </a:highlight>
              </a:rPr>
              <a:t>Our goal: To prepare future educators who can</a:t>
            </a:r>
          </a:p>
          <a:p>
            <a:r>
              <a:rPr lang="en-US" b="1" dirty="0">
                <a:solidFill>
                  <a:srgbClr val="00B0F0"/>
                </a:solidFill>
                <a:highlight>
                  <a:srgbClr val="FFFF00"/>
                </a:highlight>
              </a:rPr>
              <a:t> harness this technology effectively and ethically.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6"/>
          <p:cNvSpPr/>
          <p:nvPr/>
        </p:nvSpPr>
        <p:spPr>
          <a:xfrm>
            <a:off x="1003932" y="935201"/>
            <a:ext cx="7201200" cy="31929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txBox="1">
            <a:spLocks noGrp="1"/>
          </p:cNvSpPr>
          <p:nvPr>
            <p:ph type="title"/>
          </p:nvPr>
        </p:nvSpPr>
        <p:spPr>
          <a:xfrm>
            <a:off x="1820431" y="3407287"/>
            <a:ext cx="6172200" cy="44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—David Brook, NYT</a:t>
            </a:r>
            <a:endParaRPr dirty="0"/>
          </a:p>
        </p:txBody>
      </p:sp>
      <p:sp>
        <p:nvSpPr>
          <p:cNvPr id="540" name="Google Shape;540;p36"/>
          <p:cNvSpPr txBox="1">
            <a:spLocks noGrp="1"/>
          </p:cNvSpPr>
          <p:nvPr>
            <p:ph type="subTitle" idx="1"/>
          </p:nvPr>
        </p:nvSpPr>
        <p:spPr>
          <a:xfrm>
            <a:off x="1013804" y="2347097"/>
            <a:ext cx="7095204" cy="149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“A.I. will force us humans to double down on those talents and skills that only humans possess. The most important thing about A.I. may be that it shows us what it can’t do, and so reveals who we are and what we have to offer.”</a:t>
            </a:r>
            <a:endParaRPr dirty="0"/>
          </a:p>
        </p:txBody>
      </p:sp>
      <p:grpSp>
        <p:nvGrpSpPr>
          <p:cNvPr id="541" name="Google Shape;541;p36"/>
          <p:cNvGrpSpPr/>
          <p:nvPr/>
        </p:nvGrpSpPr>
        <p:grpSpPr>
          <a:xfrm>
            <a:off x="424632" y="3695521"/>
            <a:ext cx="288601" cy="1096693"/>
            <a:chOff x="1006700" y="2603975"/>
            <a:chExt cx="55450" cy="210700"/>
          </a:xfrm>
        </p:grpSpPr>
        <p:sp>
          <p:nvSpPr>
            <p:cNvPr id="542" name="Google Shape;542;p36"/>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6"/>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36"/>
          <p:cNvGrpSpPr/>
          <p:nvPr/>
        </p:nvGrpSpPr>
        <p:grpSpPr>
          <a:xfrm>
            <a:off x="7351974" y="351277"/>
            <a:ext cx="1178637" cy="1096691"/>
            <a:chOff x="827350" y="3629733"/>
            <a:chExt cx="1431600" cy="1332067"/>
          </a:xfrm>
        </p:grpSpPr>
        <p:sp>
          <p:nvSpPr>
            <p:cNvPr id="549" name="Google Shape;549;p3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36"/>
          <p:cNvGrpSpPr/>
          <p:nvPr/>
        </p:nvGrpSpPr>
        <p:grpSpPr>
          <a:xfrm>
            <a:off x="7916327" y="1616596"/>
            <a:ext cx="781224" cy="726909"/>
            <a:chOff x="827350" y="3629733"/>
            <a:chExt cx="1431600" cy="1332067"/>
          </a:xfrm>
        </p:grpSpPr>
        <p:sp>
          <p:nvSpPr>
            <p:cNvPr id="553" name="Google Shape;553;p3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36"/>
          <p:cNvGrpSpPr/>
          <p:nvPr/>
        </p:nvGrpSpPr>
        <p:grpSpPr>
          <a:xfrm>
            <a:off x="6235139" y="539499"/>
            <a:ext cx="637062" cy="592770"/>
            <a:chOff x="827350" y="3629733"/>
            <a:chExt cx="1431600" cy="1332067"/>
          </a:xfrm>
        </p:grpSpPr>
        <p:sp>
          <p:nvSpPr>
            <p:cNvPr id="557" name="Google Shape;557;p3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36"/>
          <p:cNvGrpSpPr/>
          <p:nvPr/>
        </p:nvGrpSpPr>
        <p:grpSpPr>
          <a:xfrm>
            <a:off x="6886468" y="329561"/>
            <a:ext cx="451240" cy="419868"/>
            <a:chOff x="827350" y="3629733"/>
            <a:chExt cx="1431600" cy="1332067"/>
          </a:xfrm>
        </p:grpSpPr>
        <p:sp>
          <p:nvSpPr>
            <p:cNvPr id="561" name="Google Shape;561;p3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37"/>
          <p:cNvSpPr/>
          <p:nvPr/>
        </p:nvSpPr>
        <p:spPr>
          <a:xfrm>
            <a:off x="713225" y="510300"/>
            <a:ext cx="7704000" cy="6321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txBox="1">
            <a:spLocks noGrp="1"/>
          </p:cNvSpPr>
          <p:nvPr>
            <p:ph type="title"/>
          </p:nvPr>
        </p:nvSpPr>
        <p:spPr>
          <a:xfrm>
            <a:off x="718150" y="540000"/>
            <a:ext cx="7705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AI in Teacher Preparation</a:t>
            </a:r>
            <a:endParaRPr dirty="0"/>
          </a:p>
        </p:txBody>
      </p:sp>
      <p:cxnSp>
        <p:nvCxnSpPr>
          <p:cNvPr id="570" name="Google Shape;570;p37"/>
          <p:cNvCxnSpPr/>
          <p:nvPr/>
        </p:nvCxnSpPr>
        <p:spPr>
          <a:xfrm>
            <a:off x="4742556" y="3537751"/>
            <a:ext cx="373200" cy="0"/>
          </a:xfrm>
          <a:prstGeom prst="straightConnector1">
            <a:avLst/>
          </a:prstGeom>
          <a:noFill/>
          <a:ln w="9525" cap="flat" cmpd="sng">
            <a:solidFill>
              <a:schemeClr val="lt1"/>
            </a:solidFill>
            <a:prstDash val="solid"/>
            <a:round/>
            <a:headEnd type="none" w="med" len="med"/>
            <a:tailEnd type="stealth" w="med" len="med"/>
          </a:ln>
        </p:spPr>
      </p:cxnSp>
      <p:cxnSp>
        <p:nvCxnSpPr>
          <p:cNvPr id="571" name="Google Shape;571;p37"/>
          <p:cNvCxnSpPr/>
          <p:nvPr/>
        </p:nvCxnSpPr>
        <p:spPr>
          <a:xfrm>
            <a:off x="6496993" y="3537751"/>
            <a:ext cx="373200" cy="0"/>
          </a:xfrm>
          <a:prstGeom prst="straightConnector1">
            <a:avLst/>
          </a:prstGeom>
          <a:noFill/>
          <a:ln w="9525" cap="flat" cmpd="sng">
            <a:solidFill>
              <a:schemeClr val="lt1"/>
            </a:solidFill>
            <a:prstDash val="solid"/>
            <a:round/>
            <a:headEnd type="none" w="med" len="med"/>
            <a:tailEnd type="stealth" w="med" len="med"/>
          </a:ln>
        </p:spPr>
      </p:cxnSp>
      <p:sp>
        <p:nvSpPr>
          <p:cNvPr id="572" name="Google Shape;572;p37"/>
          <p:cNvSpPr txBox="1"/>
          <p:nvPr/>
        </p:nvSpPr>
        <p:spPr>
          <a:xfrm>
            <a:off x="713450" y="1385450"/>
            <a:ext cx="2104200" cy="7632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100"/>
              <a:buFont typeface="Arial"/>
              <a:buNone/>
            </a:pPr>
            <a:r>
              <a:rPr lang="en" sz="2000" dirty="0">
                <a:solidFill>
                  <a:schemeClr val="accent1"/>
                </a:solidFill>
                <a:latin typeface="Audiowide"/>
                <a:ea typeface="Audiowide"/>
                <a:cs typeface="Audiowide"/>
                <a:sym typeface="Audiowide"/>
              </a:rPr>
              <a:t>AI Support!</a:t>
            </a:r>
            <a:endParaRPr sz="2000" dirty="0">
              <a:solidFill>
                <a:schemeClr val="accent1"/>
              </a:solidFill>
              <a:latin typeface="Audiowide"/>
              <a:ea typeface="Audiowide"/>
              <a:cs typeface="Audiowide"/>
              <a:sym typeface="Audiowide"/>
            </a:endParaRPr>
          </a:p>
        </p:txBody>
      </p:sp>
      <p:sp>
        <p:nvSpPr>
          <p:cNvPr id="573" name="Google Shape;573;p37"/>
          <p:cNvSpPr txBox="1"/>
          <p:nvPr/>
        </p:nvSpPr>
        <p:spPr>
          <a:xfrm>
            <a:off x="713225" y="2181676"/>
            <a:ext cx="2104200" cy="1827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endParaRPr dirty="0">
              <a:solidFill>
                <a:schemeClr val="lt1"/>
              </a:solidFill>
              <a:latin typeface="Karla"/>
              <a:ea typeface="Karla"/>
              <a:cs typeface="Karla"/>
              <a:sym typeface="Karla"/>
            </a:endParaRPr>
          </a:p>
        </p:txBody>
      </p:sp>
      <p:sp>
        <p:nvSpPr>
          <p:cNvPr id="574" name="Google Shape;574;p37"/>
          <p:cNvSpPr/>
          <p:nvPr/>
        </p:nvSpPr>
        <p:spPr>
          <a:xfrm rot="-5400000">
            <a:off x="1714580" y="2683830"/>
            <a:ext cx="2487451" cy="240"/>
          </a:xfrm>
          <a:custGeom>
            <a:avLst/>
            <a:gdLst/>
            <a:ahLst/>
            <a:cxnLst/>
            <a:rect l="l" t="t" r="r" b="b"/>
            <a:pathLst>
              <a:path w="5962" h="1" fill="none" extrusionOk="0">
                <a:moveTo>
                  <a:pt x="0" y="1"/>
                </a:moveTo>
                <a:lnTo>
                  <a:pt x="5962"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txBox="1"/>
          <p:nvPr/>
        </p:nvSpPr>
        <p:spPr>
          <a:xfrm>
            <a:off x="2933670" y="2599306"/>
            <a:ext cx="1883183" cy="207891"/>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rgbClr val="000000"/>
              </a:buClr>
              <a:buSzPts val="1100"/>
              <a:buFont typeface="Arial"/>
              <a:buNone/>
            </a:pPr>
            <a:r>
              <a:rPr lang="en" sz="2000" dirty="0">
                <a:solidFill>
                  <a:schemeClr val="accent1"/>
                </a:solidFill>
                <a:latin typeface="Audiowide"/>
                <a:ea typeface="Audiowide"/>
                <a:cs typeface="Audiowide"/>
                <a:sym typeface="Audiowide"/>
              </a:rPr>
              <a:t>Equips Candidates</a:t>
            </a:r>
            <a:endParaRPr sz="2000" dirty="0">
              <a:solidFill>
                <a:schemeClr val="accent1"/>
              </a:solidFill>
              <a:latin typeface="Audiowide"/>
              <a:ea typeface="Audiowide"/>
              <a:cs typeface="Audiowide"/>
              <a:sym typeface="Audiowide"/>
            </a:endParaRPr>
          </a:p>
        </p:txBody>
      </p:sp>
      <p:sp>
        <p:nvSpPr>
          <p:cNvPr id="577" name="Google Shape;577;p37"/>
          <p:cNvSpPr txBox="1"/>
          <p:nvPr/>
        </p:nvSpPr>
        <p:spPr>
          <a:xfrm>
            <a:off x="4778567" y="2591590"/>
            <a:ext cx="2007271" cy="177106"/>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rgbClr val="000000"/>
              </a:buClr>
              <a:buSzPts val="1100"/>
              <a:buFont typeface="Arial"/>
              <a:buNone/>
            </a:pPr>
            <a:r>
              <a:rPr lang="en" sz="2000" dirty="0">
                <a:solidFill>
                  <a:schemeClr val="accent1"/>
                </a:solidFill>
                <a:latin typeface="Audiowide"/>
                <a:ea typeface="Audiowide"/>
                <a:cs typeface="Audiowide"/>
                <a:sym typeface="Audiowide"/>
              </a:rPr>
              <a:t>Boosts Efficiency</a:t>
            </a:r>
            <a:endParaRPr sz="2000" dirty="0">
              <a:solidFill>
                <a:schemeClr val="accent1"/>
              </a:solidFill>
              <a:latin typeface="Audiowide"/>
              <a:ea typeface="Audiowide"/>
              <a:cs typeface="Audiowide"/>
              <a:sym typeface="Audiowide"/>
            </a:endParaRPr>
          </a:p>
        </p:txBody>
      </p:sp>
      <p:sp>
        <p:nvSpPr>
          <p:cNvPr id="579" name="Google Shape;579;p37"/>
          <p:cNvSpPr txBox="1"/>
          <p:nvPr/>
        </p:nvSpPr>
        <p:spPr>
          <a:xfrm>
            <a:off x="6728793" y="2497688"/>
            <a:ext cx="1937662" cy="261575"/>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rgbClr val="000000"/>
              </a:buClr>
              <a:buSzPts val="1100"/>
              <a:buFont typeface="Arial"/>
              <a:buNone/>
            </a:pPr>
            <a:r>
              <a:rPr lang="en" sz="2000" dirty="0">
                <a:solidFill>
                  <a:schemeClr val="accent1"/>
                </a:solidFill>
                <a:latin typeface="Audiowide"/>
                <a:ea typeface="Audiowide"/>
                <a:cs typeface="Audiowide"/>
                <a:sym typeface="Audiowide"/>
              </a:rPr>
              <a:t>Fosters Innovation</a:t>
            </a:r>
            <a:endParaRPr sz="2000" dirty="0">
              <a:solidFill>
                <a:schemeClr val="accent1"/>
              </a:solidFill>
              <a:latin typeface="Audiowide"/>
              <a:ea typeface="Audiowide"/>
              <a:cs typeface="Audiowide"/>
              <a:sym typeface="Audiowide"/>
            </a:endParaRPr>
          </a:p>
        </p:txBody>
      </p:sp>
      <p:sp>
        <p:nvSpPr>
          <p:cNvPr id="581" name="Google Shape;581;p37"/>
          <p:cNvSpPr/>
          <p:nvPr/>
        </p:nvSpPr>
        <p:spPr>
          <a:xfrm>
            <a:off x="3624850" y="1276237"/>
            <a:ext cx="488100" cy="488100"/>
          </a:xfrm>
          <a:prstGeom prst="ellipse">
            <a:avLst/>
          </a:prstGeom>
          <a:solidFill>
            <a:schemeClr val="dk1"/>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500">
                <a:solidFill>
                  <a:schemeClr val="lt1"/>
                </a:solidFill>
                <a:latin typeface="Audiowide"/>
                <a:ea typeface="Audiowide"/>
                <a:cs typeface="Audiowide"/>
                <a:sym typeface="Audiowide"/>
              </a:rPr>
              <a:t>1</a:t>
            </a:r>
            <a:endParaRPr sz="1500">
              <a:solidFill>
                <a:schemeClr val="lt1"/>
              </a:solidFill>
              <a:latin typeface="Audiowide"/>
              <a:ea typeface="Audiowide"/>
              <a:cs typeface="Audiowide"/>
              <a:sym typeface="Audiowide"/>
            </a:endParaRPr>
          </a:p>
        </p:txBody>
      </p:sp>
      <p:sp>
        <p:nvSpPr>
          <p:cNvPr id="582" name="Google Shape;582;p37"/>
          <p:cNvSpPr/>
          <p:nvPr/>
        </p:nvSpPr>
        <p:spPr>
          <a:xfrm>
            <a:off x="5520766" y="1276237"/>
            <a:ext cx="488100" cy="488100"/>
          </a:xfrm>
          <a:prstGeom prst="ellipse">
            <a:avLst/>
          </a:prstGeom>
          <a:solidFill>
            <a:schemeClr val="dk1"/>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500">
                <a:solidFill>
                  <a:schemeClr val="lt1"/>
                </a:solidFill>
                <a:latin typeface="Audiowide"/>
                <a:ea typeface="Audiowide"/>
                <a:cs typeface="Audiowide"/>
                <a:sym typeface="Audiowide"/>
              </a:rPr>
              <a:t>2</a:t>
            </a:r>
            <a:endParaRPr sz="1500">
              <a:solidFill>
                <a:schemeClr val="lt1"/>
              </a:solidFill>
              <a:latin typeface="Audiowide"/>
              <a:ea typeface="Audiowide"/>
              <a:cs typeface="Audiowide"/>
              <a:sym typeface="Audiowide"/>
            </a:endParaRPr>
          </a:p>
        </p:txBody>
      </p:sp>
      <p:sp>
        <p:nvSpPr>
          <p:cNvPr id="583" name="Google Shape;583;p37"/>
          <p:cNvSpPr/>
          <p:nvPr/>
        </p:nvSpPr>
        <p:spPr>
          <a:xfrm>
            <a:off x="7416695" y="1276237"/>
            <a:ext cx="488100" cy="488100"/>
          </a:xfrm>
          <a:prstGeom prst="ellipse">
            <a:avLst/>
          </a:prstGeom>
          <a:solidFill>
            <a:schemeClr val="dk1"/>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500">
                <a:solidFill>
                  <a:schemeClr val="lt1"/>
                </a:solidFill>
                <a:latin typeface="Audiowide"/>
                <a:ea typeface="Audiowide"/>
                <a:cs typeface="Audiowide"/>
                <a:sym typeface="Audiowide"/>
              </a:rPr>
              <a:t>3</a:t>
            </a:r>
            <a:endParaRPr sz="1500">
              <a:solidFill>
                <a:schemeClr val="lt1"/>
              </a:solidFill>
              <a:latin typeface="Audiowide"/>
              <a:ea typeface="Audiowide"/>
              <a:cs typeface="Audiowide"/>
              <a:sym typeface="Audiowide"/>
            </a:endParaRPr>
          </a:p>
        </p:txBody>
      </p:sp>
      <p:sp>
        <p:nvSpPr>
          <p:cNvPr id="584" name="Google Shape;584;p37"/>
          <p:cNvSpPr/>
          <p:nvPr/>
        </p:nvSpPr>
        <p:spPr>
          <a:xfrm rot="10800000" flipH="1">
            <a:off x="3444500" y="4125225"/>
            <a:ext cx="4703750" cy="67825"/>
          </a:xfrm>
          <a:custGeom>
            <a:avLst/>
            <a:gdLst/>
            <a:ahLst/>
            <a:cxnLst/>
            <a:rect l="l" t="t" r="r" b="b"/>
            <a:pathLst>
              <a:path w="5962" h="1" fill="none" extrusionOk="0">
                <a:moveTo>
                  <a:pt x="0" y="1"/>
                </a:moveTo>
                <a:lnTo>
                  <a:pt x="5962"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txBox="1"/>
          <p:nvPr/>
        </p:nvSpPr>
        <p:spPr>
          <a:xfrm>
            <a:off x="5040325" y="4264500"/>
            <a:ext cx="1522800" cy="325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rgbClr val="000000"/>
              </a:buClr>
              <a:buSzPts val="1100"/>
              <a:buFont typeface="Arial"/>
              <a:buNone/>
            </a:pPr>
            <a:r>
              <a:rPr lang="en" sz="2000">
                <a:solidFill>
                  <a:schemeClr val="accent1"/>
                </a:solidFill>
                <a:latin typeface="Audiowide"/>
                <a:ea typeface="Audiowide"/>
                <a:cs typeface="Audiowide"/>
                <a:sym typeface="Audiowide"/>
              </a:rPr>
              <a:t>Problems</a:t>
            </a:r>
            <a:endParaRPr sz="2000">
              <a:solidFill>
                <a:schemeClr val="accent1"/>
              </a:solidFill>
              <a:latin typeface="Audiowide"/>
              <a:ea typeface="Audiowide"/>
              <a:cs typeface="Audiowide"/>
              <a:sym typeface="Audiowide"/>
            </a:endParaRPr>
          </a:p>
        </p:txBody>
      </p:sp>
      <p:grpSp>
        <p:nvGrpSpPr>
          <p:cNvPr id="586" name="Google Shape;586;p37"/>
          <p:cNvGrpSpPr/>
          <p:nvPr/>
        </p:nvGrpSpPr>
        <p:grpSpPr>
          <a:xfrm rot="10800000">
            <a:off x="8625657" y="428621"/>
            <a:ext cx="288601" cy="1096693"/>
            <a:chOff x="1006700" y="2603975"/>
            <a:chExt cx="55450" cy="210700"/>
          </a:xfrm>
        </p:grpSpPr>
        <p:sp>
          <p:nvSpPr>
            <p:cNvPr id="587" name="Google Shape;587;p37"/>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37"/>
          <p:cNvGrpSpPr/>
          <p:nvPr/>
        </p:nvGrpSpPr>
        <p:grpSpPr>
          <a:xfrm>
            <a:off x="770382" y="4217784"/>
            <a:ext cx="820307" cy="763275"/>
            <a:chOff x="827350" y="3629733"/>
            <a:chExt cx="1431600" cy="1332067"/>
          </a:xfrm>
        </p:grpSpPr>
        <p:sp>
          <p:nvSpPr>
            <p:cNvPr id="594" name="Google Shape;594;p37"/>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 name="Google Shape;597;p37"/>
          <p:cNvGrpSpPr/>
          <p:nvPr/>
        </p:nvGrpSpPr>
        <p:grpSpPr>
          <a:xfrm>
            <a:off x="128919" y="3624036"/>
            <a:ext cx="688313" cy="640458"/>
            <a:chOff x="827350" y="3629733"/>
            <a:chExt cx="1431600" cy="1332067"/>
          </a:xfrm>
        </p:grpSpPr>
        <p:sp>
          <p:nvSpPr>
            <p:cNvPr id="598" name="Google Shape;598;p37"/>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37"/>
          <p:cNvGrpSpPr/>
          <p:nvPr/>
        </p:nvGrpSpPr>
        <p:grpSpPr>
          <a:xfrm>
            <a:off x="5553853" y="3344260"/>
            <a:ext cx="421927" cy="419371"/>
            <a:chOff x="-6689825" y="3992050"/>
            <a:chExt cx="293025" cy="291250"/>
          </a:xfrm>
        </p:grpSpPr>
        <p:sp>
          <p:nvSpPr>
            <p:cNvPr id="602" name="Google Shape;602;p37"/>
            <p:cNvSpPr/>
            <p:nvPr/>
          </p:nvSpPr>
          <p:spPr>
            <a:xfrm>
              <a:off x="-6547275" y="3992050"/>
              <a:ext cx="30750" cy="65400"/>
            </a:xfrm>
            <a:custGeom>
              <a:avLst/>
              <a:gdLst/>
              <a:ahLst/>
              <a:cxnLst/>
              <a:rect l="l" t="t" r="r" b="b"/>
              <a:pathLst>
                <a:path w="1230" h="2616" extrusionOk="0">
                  <a:moveTo>
                    <a:pt x="1229" y="1"/>
                  </a:moveTo>
                  <a:cubicBezTo>
                    <a:pt x="757" y="379"/>
                    <a:pt x="284" y="1355"/>
                    <a:pt x="1" y="2616"/>
                  </a:cubicBezTo>
                  <a:lnTo>
                    <a:pt x="1229" y="2616"/>
                  </a:lnTo>
                  <a:lnTo>
                    <a:pt x="12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6547275" y="4143275"/>
              <a:ext cx="30750" cy="64600"/>
            </a:xfrm>
            <a:custGeom>
              <a:avLst/>
              <a:gdLst/>
              <a:ahLst/>
              <a:cxnLst/>
              <a:rect l="l" t="t" r="r" b="b"/>
              <a:pathLst>
                <a:path w="1230" h="2584" extrusionOk="0">
                  <a:moveTo>
                    <a:pt x="1" y="1"/>
                  </a:moveTo>
                  <a:cubicBezTo>
                    <a:pt x="284" y="1261"/>
                    <a:pt x="757" y="2237"/>
                    <a:pt x="1229" y="2584"/>
                  </a:cubicBezTo>
                  <a:lnTo>
                    <a:pt x="12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6551200" y="4073975"/>
              <a:ext cx="34675" cy="51200"/>
            </a:xfrm>
            <a:custGeom>
              <a:avLst/>
              <a:gdLst/>
              <a:ahLst/>
              <a:cxnLst/>
              <a:rect l="l" t="t" r="r" b="b"/>
              <a:pathLst>
                <a:path w="1387" h="2048" extrusionOk="0">
                  <a:moveTo>
                    <a:pt x="63" y="0"/>
                  </a:moveTo>
                  <a:cubicBezTo>
                    <a:pt x="0" y="725"/>
                    <a:pt x="0" y="1355"/>
                    <a:pt x="63" y="2048"/>
                  </a:cubicBezTo>
                  <a:lnTo>
                    <a:pt x="1386" y="2048"/>
                  </a:lnTo>
                  <a:lnTo>
                    <a:pt x="13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6475600" y="3994425"/>
              <a:ext cx="70125" cy="63025"/>
            </a:xfrm>
            <a:custGeom>
              <a:avLst/>
              <a:gdLst/>
              <a:ahLst/>
              <a:cxnLst/>
              <a:rect l="l" t="t" r="r" b="b"/>
              <a:pathLst>
                <a:path w="2805" h="2521" extrusionOk="0">
                  <a:moveTo>
                    <a:pt x="1" y="0"/>
                  </a:moveTo>
                  <a:cubicBezTo>
                    <a:pt x="442" y="630"/>
                    <a:pt x="757" y="1512"/>
                    <a:pt x="946" y="2521"/>
                  </a:cubicBezTo>
                  <a:lnTo>
                    <a:pt x="2805" y="2521"/>
                  </a:lnTo>
                  <a:cubicBezTo>
                    <a:pt x="2301" y="1292"/>
                    <a:pt x="1261" y="34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7"/>
            <p:cNvSpPr/>
            <p:nvPr/>
          </p:nvSpPr>
          <p:spPr>
            <a:xfrm>
              <a:off x="-6449600" y="4073975"/>
              <a:ext cx="52800" cy="51200"/>
            </a:xfrm>
            <a:custGeom>
              <a:avLst/>
              <a:gdLst/>
              <a:ahLst/>
              <a:cxnLst/>
              <a:rect l="l" t="t" r="r" b="b"/>
              <a:pathLst>
                <a:path w="2112" h="2048" extrusionOk="0">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6500000" y="3992050"/>
              <a:ext cx="30725" cy="65400"/>
            </a:xfrm>
            <a:custGeom>
              <a:avLst/>
              <a:gdLst/>
              <a:ahLst/>
              <a:cxnLst/>
              <a:rect l="l" t="t" r="r" b="b"/>
              <a:pathLst>
                <a:path w="1229" h="2616" extrusionOk="0">
                  <a:moveTo>
                    <a:pt x="0" y="1"/>
                  </a:moveTo>
                  <a:lnTo>
                    <a:pt x="0" y="2616"/>
                  </a:lnTo>
                  <a:lnTo>
                    <a:pt x="1229" y="2616"/>
                  </a:lnTo>
                  <a:cubicBezTo>
                    <a:pt x="977" y="1355"/>
                    <a:pt x="473" y="37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7"/>
            <p:cNvSpPr/>
            <p:nvPr/>
          </p:nvSpPr>
          <p:spPr>
            <a:xfrm>
              <a:off x="-6500000" y="4143275"/>
              <a:ext cx="30725" cy="64600"/>
            </a:xfrm>
            <a:custGeom>
              <a:avLst/>
              <a:gdLst/>
              <a:ahLst/>
              <a:cxnLst/>
              <a:rect l="l" t="t" r="r" b="b"/>
              <a:pathLst>
                <a:path w="1229" h="2584" extrusionOk="0">
                  <a:moveTo>
                    <a:pt x="0" y="1"/>
                  </a:moveTo>
                  <a:lnTo>
                    <a:pt x="0" y="2584"/>
                  </a:lnTo>
                  <a:cubicBezTo>
                    <a:pt x="473" y="2237"/>
                    <a:pt x="945" y="1261"/>
                    <a:pt x="1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7"/>
            <p:cNvSpPr/>
            <p:nvPr/>
          </p:nvSpPr>
          <p:spPr>
            <a:xfrm>
              <a:off x="-6689825" y="4141700"/>
              <a:ext cx="149675" cy="141600"/>
            </a:xfrm>
            <a:custGeom>
              <a:avLst/>
              <a:gdLst/>
              <a:ahLst/>
              <a:cxnLst/>
              <a:rect l="l" t="t" r="r" b="b"/>
              <a:pathLst>
                <a:path w="5987" h="5664" extrusionOk="0">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7"/>
            <p:cNvSpPr/>
            <p:nvPr/>
          </p:nvSpPr>
          <p:spPr>
            <a:xfrm>
              <a:off x="-6475600" y="4141700"/>
              <a:ext cx="70125" cy="64600"/>
            </a:xfrm>
            <a:custGeom>
              <a:avLst/>
              <a:gdLst/>
              <a:ahLst/>
              <a:cxnLst/>
              <a:rect l="l" t="t" r="r" b="b"/>
              <a:pathLst>
                <a:path w="2805" h="2584" extrusionOk="0">
                  <a:moveTo>
                    <a:pt x="946" y="1"/>
                  </a:moveTo>
                  <a:cubicBezTo>
                    <a:pt x="757" y="1040"/>
                    <a:pt x="442" y="1954"/>
                    <a:pt x="1" y="2584"/>
                  </a:cubicBezTo>
                  <a:cubicBezTo>
                    <a:pt x="1261" y="2174"/>
                    <a:pt x="2301" y="1229"/>
                    <a:pt x="2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7"/>
            <p:cNvSpPr/>
            <p:nvPr/>
          </p:nvSpPr>
          <p:spPr>
            <a:xfrm>
              <a:off x="-6618950" y="4073975"/>
              <a:ext cx="52025" cy="51200"/>
            </a:xfrm>
            <a:custGeom>
              <a:avLst/>
              <a:gdLst/>
              <a:ahLst/>
              <a:cxnLst/>
              <a:rect l="l" t="t" r="r" b="b"/>
              <a:pathLst>
                <a:path w="2081" h="2048" extrusionOk="0">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6610275" y="3992850"/>
              <a:ext cx="70125" cy="63025"/>
            </a:xfrm>
            <a:custGeom>
              <a:avLst/>
              <a:gdLst/>
              <a:ahLst/>
              <a:cxnLst/>
              <a:rect l="l" t="t" r="r" b="b"/>
              <a:pathLst>
                <a:path w="2805" h="2521" extrusionOk="0">
                  <a:moveTo>
                    <a:pt x="2804" y="0"/>
                  </a:moveTo>
                  <a:lnTo>
                    <a:pt x="2804" y="0"/>
                  </a:lnTo>
                  <a:cubicBezTo>
                    <a:pt x="1544" y="410"/>
                    <a:pt x="504" y="1355"/>
                    <a:pt x="0" y="2521"/>
                  </a:cubicBezTo>
                  <a:lnTo>
                    <a:pt x="1859" y="2521"/>
                  </a:lnTo>
                  <a:cubicBezTo>
                    <a:pt x="2017" y="1575"/>
                    <a:pt x="2363" y="693"/>
                    <a:pt x="2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6500000" y="4073975"/>
              <a:ext cx="35450" cy="51200"/>
            </a:xfrm>
            <a:custGeom>
              <a:avLst/>
              <a:gdLst/>
              <a:ahLst/>
              <a:cxnLst/>
              <a:rect l="l" t="t" r="r" b="b"/>
              <a:pathLst>
                <a:path w="1418" h="2048" extrusionOk="0">
                  <a:moveTo>
                    <a:pt x="0" y="0"/>
                  </a:moveTo>
                  <a:lnTo>
                    <a:pt x="0" y="2048"/>
                  </a:lnTo>
                  <a:lnTo>
                    <a:pt x="1292" y="2048"/>
                  </a:lnTo>
                  <a:cubicBezTo>
                    <a:pt x="1418" y="1355"/>
                    <a:pt x="1418" y="725"/>
                    <a:pt x="1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37"/>
          <p:cNvGrpSpPr/>
          <p:nvPr/>
        </p:nvGrpSpPr>
        <p:grpSpPr>
          <a:xfrm>
            <a:off x="3708963" y="3350655"/>
            <a:ext cx="319874" cy="419382"/>
            <a:chOff x="-4082800" y="3612425"/>
            <a:chExt cx="222150" cy="291825"/>
          </a:xfrm>
        </p:grpSpPr>
        <p:sp>
          <p:nvSpPr>
            <p:cNvPr id="615" name="Google Shape;615;p37"/>
            <p:cNvSpPr/>
            <p:nvPr/>
          </p:nvSpPr>
          <p:spPr>
            <a:xfrm>
              <a:off x="-4027650" y="3663625"/>
              <a:ext cx="112650" cy="119725"/>
            </a:xfrm>
            <a:custGeom>
              <a:avLst/>
              <a:gdLst/>
              <a:ahLst/>
              <a:cxnLst/>
              <a:rect l="l" t="t" r="r" b="b"/>
              <a:pathLst>
                <a:path w="4506" h="4789" extrusionOk="0">
                  <a:moveTo>
                    <a:pt x="2237" y="1355"/>
                  </a:moveTo>
                  <a:cubicBezTo>
                    <a:pt x="2773" y="1355"/>
                    <a:pt x="3245" y="1827"/>
                    <a:pt x="3245" y="2395"/>
                  </a:cubicBezTo>
                  <a:cubicBezTo>
                    <a:pt x="3308" y="2930"/>
                    <a:pt x="2836" y="3434"/>
                    <a:pt x="2237" y="3434"/>
                  </a:cubicBezTo>
                  <a:cubicBezTo>
                    <a:pt x="1670" y="3434"/>
                    <a:pt x="1197" y="2962"/>
                    <a:pt x="1197" y="2395"/>
                  </a:cubicBezTo>
                  <a:cubicBezTo>
                    <a:pt x="1197" y="1859"/>
                    <a:pt x="1670" y="1355"/>
                    <a:pt x="2237" y="1355"/>
                  </a:cubicBezTo>
                  <a:close/>
                  <a:moveTo>
                    <a:pt x="1922" y="0"/>
                  </a:moveTo>
                  <a:lnTo>
                    <a:pt x="1922" y="473"/>
                  </a:lnTo>
                  <a:cubicBezTo>
                    <a:pt x="1922" y="630"/>
                    <a:pt x="1827" y="725"/>
                    <a:pt x="1670" y="788"/>
                  </a:cubicBezTo>
                  <a:cubicBezTo>
                    <a:pt x="1481" y="851"/>
                    <a:pt x="1292" y="945"/>
                    <a:pt x="1134" y="1103"/>
                  </a:cubicBezTo>
                  <a:cubicBezTo>
                    <a:pt x="1055" y="1143"/>
                    <a:pt x="962" y="1183"/>
                    <a:pt x="873" y="1183"/>
                  </a:cubicBezTo>
                  <a:cubicBezTo>
                    <a:pt x="822" y="1183"/>
                    <a:pt x="771" y="1169"/>
                    <a:pt x="725" y="1134"/>
                  </a:cubicBezTo>
                  <a:lnTo>
                    <a:pt x="347" y="914"/>
                  </a:lnTo>
                  <a:lnTo>
                    <a:pt x="0" y="1481"/>
                  </a:lnTo>
                  <a:lnTo>
                    <a:pt x="378" y="1733"/>
                  </a:lnTo>
                  <a:cubicBezTo>
                    <a:pt x="504" y="1796"/>
                    <a:pt x="599" y="1922"/>
                    <a:pt x="536" y="2079"/>
                  </a:cubicBezTo>
                  <a:cubicBezTo>
                    <a:pt x="504" y="2332"/>
                    <a:pt x="504" y="2489"/>
                    <a:pt x="536" y="2710"/>
                  </a:cubicBezTo>
                  <a:cubicBezTo>
                    <a:pt x="599" y="2867"/>
                    <a:pt x="504" y="2993"/>
                    <a:pt x="378" y="3056"/>
                  </a:cubicBezTo>
                  <a:lnTo>
                    <a:pt x="0" y="3308"/>
                  </a:lnTo>
                  <a:lnTo>
                    <a:pt x="347" y="3907"/>
                  </a:lnTo>
                  <a:lnTo>
                    <a:pt x="725" y="3655"/>
                  </a:lnTo>
                  <a:cubicBezTo>
                    <a:pt x="773" y="3631"/>
                    <a:pt x="826" y="3620"/>
                    <a:pt x="879" y="3620"/>
                  </a:cubicBezTo>
                  <a:cubicBezTo>
                    <a:pt x="967" y="3620"/>
                    <a:pt x="1056" y="3647"/>
                    <a:pt x="1134" y="3686"/>
                  </a:cubicBezTo>
                  <a:cubicBezTo>
                    <a:pt x="1292" y="3812"/>
                    <a:pt x="1481" y="3938"/>
                    <a:pt x="1670" y="4001"/>
                  </a:cubicBezTo>
                  <a:cubicBezTo>
                    <a:pt x="1796" y="4064"/>
                    <a:pt x="1922" y="4222"/>
                    <a:pt x="1922" y="4316"/>
                  </a:cubicBezTo>
                  <a:lnTo>
                    <a:pt x="1922" y="4789"/>
                  </a:lnTo>
                  <a:lnTo>
                    <a:pt x="2584" y="4789"/>
                  </a:lnTo>
                  <a:lnTo>
                    <a:pt x="2584" y="4316"/>
                  </a:lnTo>
                  <a:cubicBezTo>
                    <a:pt x="2584" y="4159"/>
                    <a:pt x="2678" y="4064"/>
                    <a:pt x="2836" y="4001"/>
                  </a:cubicBezTo>
                  <a:cubicBezTo>
                    <a:pt x="3025" y="3938"/>
                    <a:pt x="3182" y="3844"/>
                    <a:pt x="3371" y="3686"/>
                  </a:cubicBezTo>
                  <a:cubicBezTo>
                    <a:pt x="3449" y="3647"/>
                    <a:pt x="3539" y="3620"/>
                    <a:pt x="3626" y="3620"/>
                  </a:cubicBezTo>
                  <a:cubicBezTo>
                    <a:pt x="3680" y="3620"/>
                    <a:pt x="3733" y="3631"/>
                    <a:pt x="3781" y="3655"/>
                  </a:cubicBezTo>
                  <a:lnTo>
                    <a:pt x="4159" y="3907"/>
                  </a:lnTo>
                  <a:lnTo>
                    <a:pt x="4505" y="3308"/>
                  </a:lnTo>
                  <a:lnTo>
                    <a:pt x="4127" y="3056"/>
                  </a:lnTo>
                  <a:cubicBezTo>
                    <a:pt x="4001" y="2993"/>
                    <a:pt x="3938" y="2867"/>
                    <a:pt x="3970" y="2710"/>
                  </a:cubicBezTo>
                  <a:cubicBezTo>
                    <a:pt x="4001" y="2489"/>
                    <a:pt x="4001" y="2332"/>
                    <a:pt x="3970" y="2079"/>
                  </a:cubicBezTo>
                  <a:cubicBezTo>
                    <a:pt x="3938" y="1922"/>
                    <a:pt x="4001" y="1796"/>
                    <a:pt x="4127" y="1733"/>
                  </a:cubicBezTo>
                  <a:lnTo>
                    <a:pt x="4505" y="1481"/>
                  </a:lnTo>
                  <a:lnTo>
                    <a:pt x="4159" y="914"/>
                  </a:lnTo>
                  <a:lnTo>
                    <a:pt x="3781" y="1134"/>
                  </a:lnTo>
                  <a:cubicBezTo>
                    <a:pt x="3734" y="1169"/>
                    <a:pt x="3684" y="1183"/>
                    <a:pt x="3632" y="1183"/>
                  </a:cubicBezTo>
                  <a:cubicBezTo>
                    <a:pt x="3543" y="1183"/>
                    <a:pt x="3451" y="1143"/>
                    <a:pt x="3371" y="1103"/>
                  </a:cubicBezTo>
                  <a:cubicBezTo>
                    <a:pt x="3214" y="977"/>
                    <a:pt x="3025" y="851"/>
                    <a:pt x="2836" y="788"/>
                  </a:cubicBezTo>
                  <a:cubicBezTo>
                    <a:pt x="2710" y="725"/>
                    <a:pt x="2584" y="567"/>
                    <a:pt x="2584" y="473"/>
                  </a:cubicBezTo>
                  <a:lnTo>
                    <a:pt x="25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7"/>
            <p:cNvSpPr/>
            <p:nvPr/>
          </p:nvSpPr>
          <p:spPr>
            <a:xfrm>
              <a:off x="-4082800" y="3612425"/>
              <a:ext cx="222150" cy="291825"/>
            </a:xfrm>
            <a:custGeom>
              <a:avLst/>
              <a:gdLst/>
              <a:ahLst/>
              <a:cxnLst/>
              <a:rect l="l" t="t" r="r" b="b"/>
              <a:pathLst>
                <a:path w="8886" h="11673" extrusionOk="0">
                  <a:moveTo>
                    <a:pt x="5168" y="1324"/>
                  </a:moveTo>
                  <a:cubicBezTo>
                    <a:pt x="5357" y="1324"/>
                    <a:pt x="5514" y="1481"/>
                    <a:pt x="5514" y="1702"/>
                  </a:cubicBezTo>
                  <a:lnTo>
                    <a:pt x="5514" y="2269"/>
                  </a:lnTo>
                  <a:cubicBezTo>
                    <a:pt x="5609" y="2332"/>
                    <a:pt x="5735" y="2395"/>
                    <a:pt x="5829" y="2489"/>
                  </a:cubicBezTo>
                  <a:lnTo>
                    <a:pt x="6333" y="2206"/>
                  </a:lnTo>
                  <a:cubicBezTo>
                    <a:pt x="6396" y="2174"/>
                    <a:pt x="6491" y="2174"/>
                    <a:pt x="6617" y="2174"/>
                  </a:cubicBezTo>
                  <a:cubicBezTo>
                    <a:pt x="6680" y="2206"/>
                    <a:pt x="6774" y="2237"/>
                    <a:pt x="6806" y="2300"/>
                  </a:cubicBezTo>
                  <a:lnTo>
                    <a:pt x="7467" y="3497"/>
                  </a:lnTo>
                  <a:cubicBezTo>
                    <a:pt x="7562" y="3655"/>
                    <a:pt x="7530" y="3844"/>
                    <a:pt x="7341" y="3970"/>
                  </a:cubicBezTo>
                  <a:lnTo>
                    <a:pt x="6837" y="4254"/>
                  </a:lnTo>
                  <a:cubicBezTo>
                    <a:pt x="6869" y="4380"/>
                    <a:pt x="6869" y="4474"/>
                    <a:pt x="6837" y="4632"/>
                  </a:cubicBezTo>
                  <a:lnTo>
                    <a:pt x="7341" y="4915"/>
                  </a:lnTo>
                  <a:cubicBezTo>
                    <a:pt x="7499" y="4978"/>
                    <a:pt x="7593" y="5230"/>
                    <a:pt x="7467" y="5388"/>
                  </a:cubicBezTo>
                  <a:lnTo>
                    <a:pt x="6806" y="6553"/>
                  </a:lnTo>
                  <a:cubicBezTo>
                    <a:pt x="6774" y="6648"/>
                    <a:pt x="6680" y="6679"/>
                    <a:pt x="6617" y="6711"/>
                  </a:cubicBezTo>
                  <a:cubicBezTo>
                    <a:pt x="6588" y="6730"/>
                    <a:pt x="6555" y="6738"/>
                    <a:pt x="6523" y="6738"/>
                  </a:cubicBezTo>
                  <a:cubicBezTo>
                    <a:pt x="6450" y="6738"/>
                    <a:pt x="6377" y="6701"/>
                    <a:pt x="6333" y="6679"/>
                  </a:cubicBezTo>
                  <a:lnTo>
                    <a:pt x="5829" y="6396"/>
                  </a:lnTo>
                  <a:cubicBezTo>
                    <a:pt x="5703" y="6490"/>
                    <a:pt x="5609" y="6522"/>
                    <a:pt x="5514" y="6616"/>
                  </a:cubicBezTo>
                  <a:lnTo>
                    <a:pt x="5514" y="7183"/>
                  </a:lnTo>
                  <a:cubicBezTo>
                    <a:pt x="5514" y="7404"/>
                    <a:pt x="5357" y="7562"/>
                    <a:pt x="5168" y="7562"/>
                  </a:cubicBezTo>
                  <a:lnTo>
                    <a:pt x="3781" y="7562"/>
                  </a:lnTo>
                  <a:cubicBezTo>
                    <a:pt x="3592" y="7562"/>
                    <a:pt x="3435" y="7404"/>
                    <a:pt x="3435" y="7183"/>
                  </a:cubicBezTo>
                  <a:lnTo>
                    <a:pt x="3435" y="6616"/>
                  </a:lnTo>
                  <a:cubicBezTo>
                    <a:pt x="3309" y="6553"/>
                    <a:pt x="3183" y="6490"/>
                    <a:pt x="3120" y="6396"/>
                  </a:cubicBezTo>
                  <a:lnTo>
                    <a:pt x="2584" y="6679"/>
                  </a:lnTo>
                  <a:cubicBezTo>
                    <a:pt x="2521" y="6711"/>
                    <a:pt x="2427" y="6711"/>
                    <a:pt x="2332" y="6711"/>
                  </a:cubicBezTo>
                  <a:cubicBezTo>
                    <a:pt x="2238" y="6679"/>
                    <a:pt x="2175" y="6648"/>
                    <a:pt x="2112" y="6553"/>
                  </a:cubicBezTo>
                  <a:lnTo>
                    <a:pt x="1450" y="5388"/>
                  </a:lnTo>
                  <a:cubicBezTo>
                    <a:pt x="1387" y="5230"/>
                    <a:pt x="1419" y="5041"/>
                    <a:pt x="1576" y="4915"/>
                  </a:cubicBezTo>
                  <a:lnTo>
                    <a:pt x="2080" y="4632"/>
                  </a:lnTo>
                  <a:lnTo>
                    <a:pt x="2080" y="4443"/>
                  </a:lnTo>
                  <a:lnTo>
                    <a:pt x="2080" y="4254"/>
                  </a:lnTo>
                  <a:lnTo>
                    <a:pt x="1576" y="3970"/>
                  </a:lnTo>
                  <a:cubicBezTo>
                    <a:pt x="1419" y="3907"/>
                    <a:pt x="1324" y="3655"/>
                    <a:pt x="1450" y="3497"/>
                  </a:cubicBezTo>
                  <a:lnTo>
                    <a:pt x="2112" y="2332"/>
                  </a:lnTo>
                  <a:cubicBezTo>
                    <a:pt x="2175" y="2237"/>
                    <a:pt x="2238" y="2206"/>
                    <a:pt x="2332" y="2174"/>
                  </a:cubicBezTo>
                  <a:cubicBezTo>
                    <a:pt x="2352" y="2155"/>
                    <a:pt x="2377" y="2147"/>
                    <a:pt x="2405" y="2147"/>
                  </a:cubicBezTo>
                  <a:cubicBezTo>
                    <a:pt x="2467" y="2147"/>
                    <a:pt x="2541" y="2184"/>
                    <a:pt x="2584" y="2206"/>
                  </a:cubicBezTo>
                  <a:lnTo>
                    <a:pt x="3120" y="2489"/>
                  </a:lnTo>
                  <a:cubicBezTo>
                    <a:pt x="3214" y="2395"/>
                    <a:pt x="3309" y="2363"/>
                    <a:pt x="3435" y="2269"/>
                  </a:cubicBezTo>
                  <a:lnTo>
                    <a:pt x="3435" y="1702"/>
                  </a:lnTo>
                  <a:cubicBezTo>
                    <a:pt x="3435" y="1481"/>
                    <a:pt x="3592" y="1324"/>
                    <a:pt x="3781" y="1324"/>
                  </a:cubicBezTo>
                  <a:close/>
                  <a:moveTo>
                    <a:pt x="4443" y="0"/>
                  </a:moveTo>
                  <a:cubicBezTo>
                    <a:pt x="1986" y="0"/>
                    <a:pt x="1" y="2017"/>
                    <a:pt x="1" y="4443"/>
                  </a:cubicBezTo>
                  <a:cubicBezTo>
                    <a:pt x="1" y="5419"/>
                    <a:pt x="316" y="6333"/>
                    <a:pt x="851" y="7120"/>
                  </a:cubicBezTo>
                  <a:lnTo>
                    <a:pt x="4159" y="11531"/>
                  </a:lnTo>
                  <a:cubicBezTo>
                    <a:pt x="4222" y="11626"/>
                    <a:pt x="4325" y="11673"/>
                    <a:pt x="4431" y="11673"/>
                  </a:cubicBezTo>
                  <a:cubicBezTo>
                    <a:pt x="4538" y="11673"/>
                    <a:pt x="4648" y="11626"/>
                    <a:pt x="4727" y="11531"/>
                  </a:cubicBezTo>
                  <a:lnTo>
                    <a:pt x="8066" y="6994"/>
                  </a:lnTo>
                  <a:cubicBezTo>
                    <a:pt x="8602" y="6270"/>
                    <a:pt x="8885" y="5356"/>
                    <a:pt x="8885" y="4443"/>
                  </a:cubicBezTo>
                  <a:cubicBezTo>
                    <a:pt x="8885" y="2017"/>
                    <a:pt x="6932" y="0"/>
                    <a:pt x="4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7"/>
            <p:cNvSpPr/>
            <p:nvPr/>
          </p:nvSpPr>
          <p:spPr>
            <a:xfrm>
              <a:off x="-3980400" y="3714800"/>
              <a:ext cx="17350" cy="17375"/>
            </a:xfrm>
            <a:custGeom>
              <a:avLst/>
              <a:gdLst/>
              <a:ahLst/>
              <a:cxnLst/>
              <a:rect l="l" t="t" r="r" b="b"/>
              <a:pathLst>
                <a:path w="694" h="695" extrusionOk="0">
                  <a:moveTo>
                    <a:pt x="347" y="1"/>
                  </a:moveTo>
                  <a:cubicBezTo>
                    <a:pt x="158" y="1"/>
                    <a:pt x="0" y="159"/>
                    <a:pt x="0" y="348"/>
                  </a:cubicBezTo>
                  <a:cubicBezTo>
                    <a:pt x="0" y="537"/>
                    <a:pt x="158" y="694"/>
                    <a:pt x="347" y="694"/>
                  </a:cubicBezTo>
                  <a:cubicBezTo>
                    <a:pt x="536" y="694"/>
                    <a:pt x="694" y="537"/>
                    <a:pt x="694" y="348"/>
                  </a:cubicBezTo>
                  <a:cubicBezTo>
                    <a:pt x="694" y="159"/>
                    <a:pt x="536" y="1"/>
                    <a:pt x="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37"/>
          <p:cNvGrpSpPr/>
          <p:nvPr/>
        </p:nvGrpSpPr>
        <p:grpSpPr>
          <a:xfrm>
            <a:off x="7448089" y="3289804"/>
            <a:ext cx="425310" cy="419659"/>
            <a:chOff x="-1951475" y="3597450"/>
            <a:chExt cx="295375" cy="291450"/>
          </a:xfrm>
        </p:grpSpPr>
        <p:sp>
          <p:nvSpPr>
            <p:cNvPr id="619" name="Google Shape;619;p37"/>
            <p:cNvSpPr/>
            <p:nvPr/>
          </p:nvSpPr>
          <p:spPr>
            <a:xfrm>
              <a:off x="-1951475" y="3597450"/>
              <a:ext cx="170925" cy="34675"/>
            </a:xfrm>
            <a:custGeom>
              <a:avLst/>
              <a:gdLst/>
              <a:ahLst/>
              <a:cxnLst/>
              <a:rect l="l" t="t" r="r" b="b"/>
              <a:pathLst>
                <a:path w="6837" h="1387" extrusionOk="0">
                  <a:moveTo>
                    <a:pt x="1008" y="1"/>
                  </a:moveTo>
                  <a:cubicBezTo>
                    <a:pt x="473" y="1"/>
                    <a:pt x="0" y="473"/>
                    <a:pt x="0" y="1040"/>
                  </a:cubicBezTo>
                  <a:lnTo>
                    <a:pt x="0" y="1387"/>
                  </a:lnTo>
                  <a:lnTo>
                    <a:pt x="6837" y="1387"/>
                  </a:lnTo>
                  <a:lnTo>
                    <a:pt x="6837" y="1040"/>
                  </a:lnTo>
                  <a:cubicBezTo>
                    <a:pt x="6837" y="473"/>
                    <a:pt x="6364" y="1"/>
                    <a:pt x="5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a:off x="-1949900" y="3648650"/>
              <a:ext cx="171725" cy="173300"/>
            </a:xfrm>
            <a:custGeom>
              <a:avLst/>
              <a:gdLst/>
              <a:ahLst/>
              <a:cxnLst/>
              <a:rect l="l" t="t" r="r" b="b"/>
              <a:pathLst>
                <a:path w="6869" h="6932" extrusionOk="0">
                  <a:moveTo>
                    <a:pt x="0" y="1"/>
                  </a:moveTo>
                  <a:lnTo>
                    <a:pt x="0" y="6932"/>
                  </a:lnTo>
                  <a:lnTo>
                    <a:pt x="2426" y="6932"/>
                  </a:lnTo>
                  <a:cubicBezTo>
                    <a:pt x="2521" y="6585"/>
                    <a:pt x="2836" y="6333"/>
                    <a:pt x="3245" y="6270"/>
                  </a:cubicBezTo>
                  <a:lnTo>
                    <a:pt x="1166" y="4191"/>
                  </a:lnTo>
                  <a:cubicBezTo>
                    <a:pt x="693" y="3718"/>
                    <a:pt x="693" y="2962"/>
                    <a:pt x="1166" y="2489"/>
                  </a:cubicBezTo>
                  <a:cubicBezTo>
                    <a:pt x="1386" y="2237"/>
                    <a:pt x="1670" y="2143"/>
                    <a:pt x="2017" y="2143"/>
                  </a:cubicBezTo>
                  <a:cubicBezTo>
                    <a:pt x="2363" y="2143"/>
                    <a:pt x="2647" y="2237"/>
                    <a:pt x="2899" y="2489"/>
                  </a:cubicBezTo>
                  <a:lnTo>
                    <a:pt x="3560" y="3151"/>
                  </a:lnTo>
                  <a:cubicBezTo>
                    <a:pt x="3592" y="2994"/>
                    <a:pt x="3718" y="2836"/>
                    <a:pt x="3844" y="2710"/>
                  </a:cubicBezTo>
                  <a:cubicBezTo>
                    <a:pt x="4064" y="2489"/>
                    <a:pt x="4348" y="2363"/>
                    <a:pt x="4694" y="2363"/>
                  </a:cubicBezTo>
                  <a:cubicBezTo>
                    <a:pt x="4694" y="2048"/>
                    <a:pt x="4820" y="1733"/>
                    <a:pt x="5041" y="1513"/>
                  </a:cubicBezTo>
                  <a:cubicBezTo>
                    <a:pt x="5293" y="1261"/>
                    <a:pt x="5577" y="1135"/>
                    <a:pt x="5923" y="1135"/>
                  </a:cubicBezTo>
                  <a:cubicBezTo>
                    <a:pt x="6112" y="1135"/>
                    <a:pt x="6301" y="1198"/>
                    <a:pt x="6459" y="1261"/>
                  </a:cubicBezTo>
                  <a:cubicBezTo>
                    <a:pt x="6522" y="1072"/>
                    <a:pt x="6616" y="914"/>
                    <a:pt x="6774" y="757"/>
                  </a:cubicBezTo>
                  <a:lnTo>
                    <a:pt x="6868" y="662"/>
                  </a:lnTo>
                  <a:lnTo>
                    <a:pt x="68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a:off x="-1951475" y="3838475"/>
              <a:ext cx="170925" cy="50425"/>
            </a:xfrm>
            <a:custGeom>
              <a:avLst/>
              <a:gdLst/>
              <a:ahLst/>
              <a:cxnLst/>
              <a:rect l="l" t="t" r="r" b="b"/>
              <a:pathLst>
                <a:path w="6837" h="2017" extrusionOk="0">
                  <a:moveTo>
                    <a:pt x="0" y="0"/>
                  </a:moveTo>
                  <a:lnTo>
                    <a:pt x="0" y="1008"/>
                  </a:lnTo>
                  <a:cubicBezTo>
                    <a:pt x="0" y="1544"/>
                    <a:pt x="473" y="2017"/>
                    <a:pt x="1008" y="2017"/>
                  </a:cubicBezTo>
                  <a:lnTo>
                    <a:pt x="5829" y="2017"/>
                  </a:lnTo>
                  <a:cubicBezTo>
                    <a:pt x="6333" y="2017"/>
                    <a:pt x="6774" y="1670"/>
                    <a:pt x="6837" y="1166"/>
                  </a:cubicBezTo>
                  <a:lnTo>
                    <a:pt x="6679" y="1071"/>
                  </a:lnTo>
                  <a:lnTo>
                    <a:pt x="3466" y="1071"/>
                  </a:lnTo>
                  <a:cubicBezTo>
                    <a:pt x="2867" y="1071"/>
                    <a:pt x="2363" y="599"/>
                    <a:pt x="2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7"/>
            <p:cNvSpPr/>
            <p:nvPr/>
          </p:nvSpPr>
          <p:spPr>
            <a:xfrm>
              <a:off x="-1912900" y="3675825"/>
              <a:ext cx="256800" cy="202825"/>
            </a:xfrm>
            <a:custGeom>
              <a:avLst/>
              <a:gdLst/>
              <a:ahLst/>
              <a:cxnLst/>
              <a:rect l="l" t="t" r="r" b="b"/>
              <a:pathLst>
                <a:path w="10272" h="8113" extrusionOk="0">
                  <a:moveTo>
                    <a:pt x="6085" y="0"/>
                  </a:moveTo>
                  <a:cubicBezTo>
                    <a:pt x="5955" y="0"/>
                    <a:pt x="5829" y="48"/>
                    <a:pt x="5735" y="142"/>
                  </a:cubicBezTo>
                  <a:cubicBezTo>
                    <a:pt x="5546" y="331"/>
                    <a:pt x="5546" y="646"/>
                    <a:pt x="5735" y="835"/>
                  </a:cubicBezTo>
                  <a:lnTo>
                    <a:pt x="6081" y="1213"/>
                  </a:lnTo>
                  <a:cubicBezTo>
                    <a:pt x="6207" y="1308"/>
                    <a:pt x="6207" y="1560"/>
                    <a:pt x="6081" y="1655"/>
                  </a:cubicBezTo>
                  <a:cubicBezTo>
                    <a:pt x="6034" y="1718"/>
                    <a:pt x="5948" y="1749"/>
                    <a:pt x="5857" y="1749"/>
                  </a:cubicBezTo>
                  <a:cubicBezTo>
                    <a:pt x="5766" y="1749"/>
                    <a:pt x="5672" y="1718"/>
                    <a:pt x="5609" y="1655"/>
                  </a:cubicBezTo>
                  <a:lnTo>
                    <a:pt x="4758" y="804"/>
                  </a:lnTo>
                  <a:cubicBezTo>
                    <a:pt x="4664" y="709"/>
                    <a:pt x="4538" y="662"/>
                    <a:pt x="4408" y="662"/>
                  </a:cubicBezTo>
                  <a:cubicBezTo>
                    <a:pt x="4278" y="662"/>
                    <a:pt x="4144" y="709"/>
                    <a:pt x="4034" y="804"/>
                  </a:cubicBezTo>
                  <a:cubicBezTo>
                    <a:pt x="3845" y="993"/>
                    <a:pt x="3845" y="1308"/>
                    <a:pt x="4034" y="1528"/>
                  </a:cubicBezTo>
                  <a:cubicBezTo>
                    <a:pt x="4034" y="1655"/>
                    <a:pt x="4884" y="2505"/>
                    <a:pt x="4821" y="2505"/>
                  </a:cubicBezTo>
                  <a:cubicBezTo>
                    <a:pt x="4947" y="2631"/>
                    <a:pt x="4947" y="2852"/>
                    <a:pt x="4821" y="2978"/>
                  </a:cubicBezTo>
                  <a:cubicBezTo>
                    <a:pt x="4774" y="3041"/>
                    <a:pt x="4687" y="3072"/>
                    <a:pt x="4601" y="3072"/>
                  </a:cubicBezTo>
                  <a:cubicBezTo>
                    <a:pt x="4514" y="3072"/>
                    <a:pt x="4427" y="3041"/>
                    <a:pt x="4380" y="2978"/>
                  </a:cubicBezTo>
                  <a:lnTo>
                    <a:pt x="3498" y="2096"/>
                  </a:lnTo>
                  <a:cubicBezTo>
                    <a:pt x="3403" y="2001"/>
                    <a:pt x="3277" y="1954"/>
                    <a:pt x="3151" y="1954"/>
                  </a:cubicBezTo>
                  <a:cubicBezTo>
                    <a:pt x="3025" y="1954"/>
                    <a:pt x="2899" y="2001"/>
                    <a:pt x="2805" y="2096"/>
                  </a:cubicBezTo>
                  <a:cubicBezTo>
                    <a:pt x="2584" y="2316"/>
                    <a:pt x="2584" y="2631"/>
                    <a:pt x="2805" y="2820"/>
                  </a:cubicBezTo>
                  <a:lnTo>
                    <a:pt x="3656" y="3671"/>
                  </a:lnTo>
                  <a:cubicBezTo>
                    <a:pt x="3782" y="3797"/>
                    <a:pt x="3782" y="4017"/>
                    <a:pt x="3656" y="4143"/>
                  </a:cubicBezTo>
                  <a:cubicBezTo>
                    <a:pt x="3593" y="4206"/>
                    <a:pt x="3506" y="4238"/>
                    <a:pt x="3419" y="4238"/>
                  </a:cubicBezTo>
                  <a:cubicBezTo>
                    <a:pt x="3333" y="4238"/>
                    <a:pt x="3246" y="4206"/>
                    <a:pt x="3183" y="4143"/>
                  </a:cubicBezTo>
                  <a:lnTo>
                    <a:pt x="883" y="1875"/>
                  </a:lnTo>
                  <a:cubicBezTo>
                    <a:pt x="789" y="1765"/>
                    <a:pt x="663" y="1710"/>
                    <a:pt x="537" y="1710"/>
                  </a:cubicBezTo>
                  <a:cubicBezTo>
                    <a:pt x="411" y="1710"/>
                    <a:pt x="284" y="1765"/>
                    <a:pt x="190" y="1875"/>
                  </a:cubicBezTo>
                  <a:cubicBezTo>
                    <a:pt x="1" y="2064"/>
                    <a:pt x="1" y="2379"/>
                    <a:pt x="190" y="2568"/>
                  </a:cubicBezTo>
                  <a:lnTo>
                    <a:pt x="1797" y="4206"/>
                  </a:lnTo>
                  <a:lnTo>
                    <a:pt x="3403" y="5845"/>
                  </a:lnTo>
                  <a:lnTo>
                    <a:pt x="1954" y="5845"/>
                  </a:lnTo>
                  <a:cubicBezTo>
                    <a:pt x="1671" y="5845"/>
                    <a:pt x="1450" y="6097"/>
                    <a:pt x="1450" y="6349"/>
                  </a:cubicBezTo>
                  <a:cubicBezTo>
                    <a:pt x="1450" y="6632"/>
                    <a:pt x="1671" y="6884"/>
                    <a:pt x="1954" y="6884"/>
                  </a:cubicBezTo>
                  <a:lnTo>
                    <a:pt x="5451" y="6884"/>
                  </a:lnTo>
                  <a:cubicBezTo>
                    <a:pt x="5514" y="6916"/>
                    <a:pt x="6491" y="7829"/>
                    <a:pt x="6491" y="7829"/>
                  </a:cubicBezTo>
                  <a:cubicBezTo>
                    <a:pt x="6680" y="8018"/>
                    <a:pt x="6948" y="8113"/>
                    <a:pt x="7216" y="8113"/>
                  </a:cubicBezTo>
                  <a:cubicBezTo>
                    <a:pt x="7483" y="8113"/>
                    <a:pt x="7751" y="8018"/>
                    <a:pt x="7940" y="7829"/>
                  </a:cubicBezTo>
                  <a:lnTo>
                    <a:pt x="9862" y="5876"/>
                  </a:lnTo>
                  <a:cubicBezTo>
                    <a:pt x="10272" y="5498"/>
                    <a:pt x="10272" y="4836"/>
                    <a:pt x="9862" y="4427"/>
                  </a:cubicBezTo>
                  <a:lnTo>
                    <a:pt x="9452" y="3986"/>
                  </a:lnTo>
                  <a:cubicBezTo>
                    <a:pt x="9326" y="3608"/>
                    <a:pt x="9043" y="3198"/>
                    <a:pt x="8822" y="2820"/>
                  </a:cubicBezTo>
                  <a:cubicBezTo>
                    <a:pt x="8570" y="2411"/>
                    <a:pt x="8350" y="2064"/>
                    <a:pt x="8035" y="1718"/>
                  </a:cubicBezTo>
                  <a:lnTo>
                    <a:pt x="6459" y="142"/>
                  </a:lnTo>
                  <a:cubicBezTo>
                    <a:pt x="6349" y="48"/>
                    <a:pt x="6215" y="0"/>
                    <a:pt x="60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37"/>
          <p:cNvSpPr/>
          <p:nvPr/>
        </p:nvSpPr>
        <p:spPr>
          <a:xfrm>
            <a:off x="5420716" y="3206400"/>
            <a:ext cx="688200" cy="6951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7"/>
          <p:cNvSpPr/>
          <p:nvPr/>
        </p:nvSpPr>
        <p:spPr>
          <a:xfrm>
            <a:off x="3524800" y="3212788"/>
            <a:ext cx="688200" cy="6951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7"/>
          <p:cNvSpPr/>
          <p:nvPr/>
        </p:nvSpPr>
        <p:spPr>
          <a:xfrm>
            <a:off x="7316645" y="3152088"/>
            <a:ext cx="688200" cy="6951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6" name="Google Shape;626;p37"/>
          <p:cNvCxnSpPr>
            <a:cxnSpLocks/>
            <a:stCxn id="624" idx="3"/>
          </p:cNvCxnSpPr>
          <p:nvPr/>
        </p:nvCxnSpPr>
        <p:spPr>
          <a:xfrm rot="10800000">
            <a:off x="3868900" y="2920588"/>
            <a:ext cx="0" cy="292200"/>
          </a:xfrm>
          <a:prstGeom prst="straightConnector1">
            <a:avLst/>
          </a:prstGeom>
          <a:noFill/>
          <a:ln w="9525" cap="flat" cmpd="sng">
            <a:solidFill>
              <a:schemeClr val="lt1"/>
            </a:solidFill>
            <a:prstDash val="solid"/>
            <a:round/>
            <a:headEnd type="none" w="med" len="med"/>
            <a:tailEnd type="none" w="med" len="med"/>
          </a:ln>
        </p:spPr>
      </p:cxnSp>
      <p:cxnSp>
        <p:nvCxnSpPr>
          <p:cNvPr id="627" name="Google Shape;627;p37"/>
          <p:cNvCxnSpPr>
            <a:cxnSpLocks/>
            <a:stCxn id="623" idx="3"/>
          </p:cNvCxnSpPr>
          <p:nvPr/>
        </p:nvCxnSpPr>
        <p:spPr>
          <a:xfrm rot="10800000">
            <a:off x="5764816" y="2920500"/>
            <a:ext cx="0" cy="285900"/>
          </a:xfrm>
          <a:prstGeom prst="straightConnector1">
            <a:avLst/>
          </a:prstGeom>
          <a:noFill/>
          <a:ln w="9525" cap="flat" cmpd="sng">
            <a:solidFill>
              <a:schemeClr val="lt1"/>
            </a:solidFill>
            <a:prstDash val="solid"/>
            <a:round/>
            <a:headEnd type="none" w="med" len="med"/>
            <a:tailEnd type="none" w="med" len="med"/>
          </a:ln>
        </p:spPr>
      </p:cxnSp>
      <p:cxnSp>
        <p:nvCxnSpPr>
          <p:cNvPr id="628" name="Google Shape;628;p37"/>
          <p:cNvCxnSpPr>
            <a:cxnSpLocks/>
            <a:stCxn id="625" idx="3"/>
          </p:cNvCxnSpPr>
          <p:nvPr/>
        </p:nvCxnSpPr>
        <p:spPr>
          <a:xfrm flipV="1">
            <a:off x="7660745" y="2958908"/>
            <a:ext cx="0" cy="19318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38"/>
          <p:cNvSpPr/>
          <p:nvPr/>
        </p:nvSpPr>
        <p:spPr>
          <a:xfrm>
            <a:off x="713225" y="510300"/>
            <a:ext cx="7704000" cy="6321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txBox="1">
            <a:spLocks noGrp="1"/>
          </p:cNvSpPr>
          <p:nvPr>
            <p:ph type="title" idx="6"/>
          </p:nvPr>
        </p:nvSpPr>
        <p:spPr>
          <a:xfrm>
            <a:off x="718150" y="540000"/>
            <a:ext cx="7705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lt1"/>
              </a:buClr>
              <a:buSzPts val="1100"/>
              <a:buFont typeface="Arial"/>
              <a:buNone/>
            </a:pPr>
            <a:r>
              <a:rPr lang="en" dirty="0"/>
              <a:t>Common Misconception</a:t>
            </a:r>
            <a:endParaRPr dirty="0"/>
          </a:p>
        </p:txBody>
      </p:sp>
      <p:sp>
        <p:nvSpPr>
          <p:cNvPr id="635" name="Google Shape;635;p38"/>
          <p:cNvSpPr txBox="1">
            <a:spLocks noGrp="1"/>
          </p:cNvSpPr>
          <p:nvPr>
            <p:ph type="title"/>
          </p:nvPr>
        </p:nvSpPr>
        <p:spPr>
          <a:xfrm>
            <a:off x="1600200" y="1508450"/>
            <a:ext cx="5943600" cy="387600"/>
          </a:xfrm>
          <a:prstGeom prst="rect">
            <a:avLst/>
          </a:prstGeom>
        </p:spPr>
        <p:txBody>
          <a:bodyPr spcFirstLastPara="1" wrap="square" lIns="91425" tIns="91425" rIns="91425" bIns="91425" anchor="b" anchorCtr="0">
            <a:noAutofit/>
          </a:bodyPr>
          <a:lstStyle/>
          <a:p>
            <a:pPr marL="0" lvl="0" indent="0" algn="ctr" rtl="0">
              <a:spcBef>
                <a:spcPts val="0"/>
              </a:spcBef>
              <a:spcAft>
                <a:spcPts val="1200"/>
              </a:spcAft>
              <a:buNone/>
            </a:pPr>
            <a:r>
              <a:rPr lang="en" dirty="0">
                <a:solidFill>
                  <a:schemeClr val="accent1"/>
                </a:solidFill>
              </a:rPr>
              <a:t>AI is a replacement for teachers?</a:t>
            </a:r>
            <a:endParaRPr dirty="0">
              <a:solidFill>
                <a:schemeClr val="accent1"/>
              </a:solidFill>
            </a:endParaRPr>
          </a:p>
        </p:txBody>
      </p:sp>
      <p:grpSp>
        <p:nvGrpSpPr>
          <p:cNvPr id="641" name="Google Shape;641;p38"/>
          <p:cNvGrpSpPr/>
          <p:nvPr/>
        </p:nvGrpSpPr>
        <p:grpSpPr>
          <a:xfrm rot="5400000">
            <a:off x="8219657" y="4333871"/>
            <a:ext cx="288601" cy="1096693"/>
            <a:chOff x="1006700" y="2603975"/>
            <a:chExt cx="55450" cy="210700"/>
          </a:xfrm>
        </p:grpSpPr>
        <p:sp>
          <p:nvSpPr>
            <p:cNvPr id="642" name="Google Shape;642;p38"/>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8"/>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8"/>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8"/>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38"/>
          <p:cNvGrpSpPr/>
          <p:nvPr/>
        </p:nvGrpSpPr>
        <p:grpSpPr>
          <a:xfrm>
            <a:off x="541782" y="856397"/>
            <a:ext cx="820307" cy="763275"/>
            <a:chOff x="827350" y="3629733"/>
            <a:chExt cx="1431600" cy="1332067"/>
          </a:xfrm>
        </p:grpSpPr>
        <p:sp>
          <p:nvSpPr>
            <p:cNvPr id="649" name="Google Shape;649;p38"/>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38"/>
          <p:cNvGrpSpPr/>
          <p:nvPr/>
        </p:nvGrpSpPr>
        <p:grpSpPr>
          <a:xfrm>
            <a:off x="1310019" y="324598"/>
            <a:ext cx="688313" cy="640458"/>
            <a:chOff x="827350" y="3629733"/>
            <a:chExt cx="1431600" cy="1332067"/>
          </a:xfrm>
        </p:grpSpPr>
        <p:sp>
          <p:nvSpPr>
            <p:cNvPr id="653" name="Google Shape;653;p38"/>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8"/>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38"/>
          <p:cNvGrpSpPr/>
          <p:nvPr/>
        </p:nvGrpSpPr>
        <p:grpSpPr>
          <a:xfrm>
            <a:off x="541779" y="193517"/>
            <a:ext cx="491325" cy="457165"/>
            <a:chOff x="827350" y="3629733"/>
            <a:chExt cx="1431600" cy="1332067"/>
          </a:xfrm>
        </p:grpSpPr>
        <p:sp>
          <p:nvSpPr>
            <p:cNvPr id="657" name="Google Shape;657;p38"/>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a:extLst>
              <a:ext uri="{FF2B5EF4-FFF2-40B4-BE49-F238E27FC236}">
                <a16:creationId xmlns:a16="http://schemas.microsoft.com/office/drawing/2014/main" id="{4F5D98D2-A3AF-4BCC-B78E-2C31F1DA919D}"/>
              </a:ext>
            </a:extLst>
          </p:cNvPr>
          <p:cNvPicPr>
            <a:picLocks noChangeAspect="1"/>
          </p:cNvPicPr>
          <p:nvPr/>
        </p:nvPicPr>
        <p:blipFill>
          <a:blip r:embed="rId3"/>
          <a:stretch>
            <a:fillRect/>
          </a:stretch>
        </p:blipFill>
        <p:spPr>
          <a:xfrm>
            <a:off x="2392561" y="2170117"/>
            <a:ext cx="4345327" cy="243338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38"/>
          <p:cNvSpPr/>
          <p:nvPr/>
        </p:nvSpPr>
        <p:spPr>
          <a:xfrm>
            <a:off x="744103" y="499097"/>
            <a:ext cx="7704000" cy="6321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txBox="1">
            <a:spLocks noGrp="1"/>
          </p:cNvSpPr>
          <p:nvPr>
            <p:ph type="title" idx="6"/>
          </p:nvPr>
        </p:nvSpPr>
        <p:spPr>
          <a:xfrm>
            <a:off x="718149" y="540000"/>
            <a:ext cx="9036945"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lt1"/>
              </a:buClr>
              <a:buSzPts val="1100"/>
              <a:buFont typeface="Arial"/>
              <a:buNone/>
            </a:pPr>
            <a:r>
              <a:rPr lang="en" dirty="0"/>
              <a:t>Common Misconception – Fixed!</a:t>
            </a:r>
            <a:endParaRPr dirty="0"/>
          </a:p>
        </p:txBody>
      </p:sp>
      <p:sp>
        <p:nvSpPr>
          <p:cNvPr id="635" name="Google Shape;635;p38"/>
          <p:cNvSpPr txBox="1">
            <a:spLocks noGrp="1"/>
          </p:cNvSpPr>
          <p:nvPr>
            <p:ph type="title"/>
          </p:nvPr>
        </p:nvSpPr>
        <p:spPr>
          <a:xfrm>
            <a:off x="2068671" y="1647787"/>
            <a:ext cx="4993105" cy="360598"/>
          </a:xfrm>
          <a:prstGeom prst="rect">
            <a:avLst/>
          </a:prstGeom>
        </p:spPr>
        <p:txBody>
          <a:bodyPr spcFirstLastPara="1" wrap="square" lIns="91425" tIns="91425" rIns="91425" bIns="91425" anchor="b" anchorCtr="0">
            <a:noAutofit/>
          </a:bodyPr>
          <a:lstStyle/>
          <a:p>
            <a:pPr marL="0" lvl="0" indent="0" algn="ctr" rtl="0">
              <a:spcBef>
                <a:spcPts val="0"/>
              </a:spcBef>
              <a:spcAft>
                <a:spcPts val="1200"/>
              </a:spcAft>
              <a:buNone/>
            </a:pPr>
            <a:r>
              <a:rPr lang="en" dirty="0">
                <a:solidFill>
                  <a:schemeClr val="accent1"/>
                </a:solidFill>
              </a:rPr>
              <a:t>AI is a scaffold that supports creativity &amp; efficiency</a:t>
            </a:r>
            <a:endParaRPr dirty="0">
              <a:solidFill>
                <a:schemeClr val="accent1"/>
              </a:solidFill>
            </a:endParaRPr>
          </a:p>
        </p:txBody>
      </p:sp>
      <p:sp>
        <p:nvSpPr>
          <p:cNvPr id="639" name="Google Shape;639;p38"/>
          <p:cNvSpPr txBox="1">
            <a:spLocks noGrp="1"/>
          </p:cNvSpPr>
          <p:nvPr>
            <p:ph type="title" idx="4"/>
          </p:nvPr>
        </p:nvSpPr>
        <p:spPr>
          <a:xfrm>
            <a:off x="1593424" y="4494617"/>
            <a:ext cx="5943600" cy="387600"/>
          </a:xfrm>
          <a:prstGeom prst="rect">
            <a:avLst/>
          </a:prstGeom>
        </p:spPr>
        <p:txBody>
          <a:bodyPr spcFirstLastPara="1" wrap="square" lIns="91425" tIns="91425" rIns="91425" bIns="91425" anchor="b" anchorCtr="0">
            <a:noAutofit/>
          </a:bodyPr>
          <a:lstStyle/>
          <a:p>
            <a:r>
              <a:rPr lang="en-US" dirty="0"/>
              <a:t>Our focus today: </a:t>
            </a:r>
            <a:r>
              <a:rPr lang="en-US" i="1" dirty="0"/>
              <a:t>Enhancing, not replacing, the educator's role.</a:t>
            </a:r>
          </a:p>
        </p:txBody>
      </p:sp>
      <p:grpSp>
        <p:nvGrpSpPr>
          <p:cNvPr id="641" name="Google Shape;641;p38"/>
          <p:cNvGrpSpPr/>
          <p:nvPr/>
        </p:nvGrpSpPr>
        <p:grpSpPr>
          <a:xfrm rot="5400000">
            <a:off x="8219657" y="4333871"/>
            <a:ext cx="288601" cy="1096693"/>
            <a:chOff x="1006700" y="2603975"/>
            <a:chExt cx="55450" cy="210700"/>
          </a:xfrm>
        </p:grpSpPr>
        <p:sp>
          <p:nvSpPr>
            <p:cNvPr id="642" name="Google Shape;642;p38"/>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8"/>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8"/>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8"/>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38"/>
          <p:cNvGrpSpPr/>
          <p:nvPr/>
        </p:nvGrpSpPr>
        <p:grpSpPr>
          <a:xfrm>
            <a:off x="541782" y="856397"/>
            <a:ext cx="820307" cy="763275"/>
            <a:chOff x="827350" y="3629733"/>
            <a:chExt cx="1431600" cy="1332067"/>
          </a:xfrm>
        </p:grpSpPr>
        <p:sp>
          <p:nvSpPr>
            <p:cNvPr id="649" name="Google Shape;649;p38"/>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38"/>
          <p:cNvGrpSpPr/>
          <p:nvPr/>
        </p:nvGrpSpPr>
        <p:grpSpPr>
          <a:xfrm>
            <a:off x="1310019" y="324598"/>
            <a:ext cx="688313" cy="640458"/>
            <a:chOff x="827350" y="3629733"/>
            <a:chExt cx="1431600" cy="1332067"/>
          </a:xfrm>
        </p:grpSpPr>
        <p:sp>
          <p:nvSpPr>
            <p:cNvPr id="653" name="Google Shape;653;p38"/>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8"/>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38"/>
          <p:cNvGrpSpPr/>
          <p:nvPr/>
        </p:nvGrpSpPr>
        <p:grpSpPr>
          <a:xfrm>
            <a:off x="541779" y="193517"/>
            <a:ext cx="491325" cy="457165"/>
            <a:chOff x="827350" y="3629733"/>
            <a:chExt cx="1431600" cy="1332067"/>
          </a:xfrm>
        </p:grpSpPr>
        <p:sp>
          <p:nvSpPr>
            <p:cNvPr id="657" name="Google Shape;657;p38"/>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id="{57CEB967-70AB-4DDF-AE5B-B0193ED6443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012103" y="1553027"/>
            <a:ext cx="5119794" cy="2879884"/>
          </a:xfrm>
          <a:prstGeom prst="rect">
            <a:avLst/>
          </a:prstGeom>
        </p:spPr>
      </p:pic>
    </p:spTree>
    <p:extLst>
      <p:ext uri="{BB962C8B-B14F-4D97-AF65-F5344CB8AC3E}">
        <p14:creationId xmlns:p14="http://schemas.microsoft.com/office/powerpoint/2010/main" val="1000530959"/>
      </p:ext>
    </p:extLst>
  </p:cSld>
  <p:clrMapOvr>
    <a:masterClrMapping/>
  </p:clrMapOvr>
</p:sld>
</file>

<file path=ppt/theme/theme1.xml><?xml version="1.0" encoding="utf-8"?>
<a:theme xmlns:a="http://schemas.openxmlformats.org/drawingml/2006/main" name="Cyber-Futuristic AI Technology Thesis Defense by Slidesgo">
  <a:themeElements>
    <a:clrScheme name="Simple Light">
      <a:dk1>
        <a:srgbClr val="031126"/>
      </a:dk1>
      <a:lt1>
        <a:srgbClr val="FFFFFF"/>
      </a:lt1>
      <a:dk2>
        <a:srgbClr val="10355F"/>
      </a:dk2>
      <a:lt2>
        <a:srgbClr val="3B8794"/>
      </a:lt2>
      <a:accent1>
        <a:srgbClr val="51AFDB"/>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730</Words>
  <Application>Microsoft Office PowerPoint</Application>
  <PresentationFormat>On-screen Show (16:9)</PresentationFormat>
  <Paragraphs>138</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Audiowide</vt:lpstr>
      <vt:lpstr>Karla</vt:lpstr>
      <vt:lpstr>Nunito</vt:lpstr>
      <vt:lpstr>Wingdings</vt:lpstr>
      <vt:lpstr>Cyber-Futuristic AI Technology Thesis Defense by Slidesgo</vt:lpstr>
      <vt:lpstr>From Forge to Function: AI-Powered Strategies that Transform Teacher Preparation</vt:lpstr>
      <vt:lpstr>Conference Theme: Forging Ahead</vt:lpstr>
      <vt:lpstr>Session Roadmap</vt:lpstr>
      <vt:lpstr>Why We’re Here</vt:lpstr>
      <vt:lpstr>The Current Landscape</vt:lpstr>
      <vt:lpstr>—David Brook, NYT</vt:lpstr>
      <vt:lpstr>AI in Teacher Preparation</vt:lpstr>
      <vt:lpstr>Common Misconception</vt:lpstr>
      <vt:lpstr>Common Misconception – Fixed!</vt:lpstr>
      <vt:lpstr>Research Base</vt:lpstr>
      <vt:lpstr>Forging the Tools</vt:lpstr>
      <vt:lpstr>Lesson Planning with AI</vt:lpstr>
      <vt:lpstr>Differentiation Strategies</vt:lpstr>
      <vt:lpstr>Assessment &amp; Feedback</vt:lpstr>
      <vt:lpstr>Reflection &amp; Growth</vt:lpstr>
      <vt:lpstr>Faculty Productivity Tools</vt:lpstr>
      <vt:lpstr>Interactive Demo</vt:lpstr>
      <vt:lpstr>Critical Review Exercise</vt:lpstr>
      <vt:lpstr>Transfer to PK-12</vt:lpstr>
      <vt:lpstr>Connection to Standards</vt:lpstr>
      <vt:lpstr>Ethics in AI</vt:lpstr>
      <vt:lpstr>Scenarios for Discussion</vt:lpstr>
      <vt:lpstr>PowerPoint Presentation</vt:lpstr>
      <vt:lpstr>Actionable Insights</vt:lpstr>
      <vt:lpstr>Resources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Forge to Function: AI-Powered Strategies that Transform Teacher Preparation</dc:title>
  <dc:creator>Thomas Betsa</dc:creator>
  <cp:lastModifiedBy>Thomas Betsa</cp:lastModifiedBy>
  <cp:revision>16</cp:revision>
  <dcterms:modified xsi:type="dcterms:W3CDTF">2025-09-15T20:01:35Z</dcterms:modified>
</cp:coreProperties>
</file>